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65" r:id="rId1"/>
    <p:sldMasterId id="2147484213" r:id="rId2"/>
    <p:sldMasterId id="2147484228" r:id="rId3"/>
    <p:sldMasterId id="2147484273" r:id="rId4"/>
    <p:sldMasterId id="2147484288" r:id="rId5"/>
    <p:sldMasterId id="2147484303" r:id="rId6"/>
    <p:sldMasterId id="2147484318" r:id="rId7"/>
    <p:sldMasterId id="2147484363" r:id="rId8"/>
    <p:sldMasterId id="2147484423" r:id="rId9"/>
    <p:sldMasterId id="2147484438" r:id="rId10"/>
  </p:sldMasterIdLst>
  <p:notesMasterIdLst>
    <p:notesMasterId r:id="rId37"/>
  </p:notesMasterIdLst>
  <p:handoutMasterIdLst>
    <p:handoutMasterId r:id="rId38"/>
  </p:handoutMasterIdLst>
  <p:sldIdLst>
    <p:sldId id="416" r:id="rId11"/>
    <p:sldId id="460" r:id="rId12"/>
    <p:sldId id="461" r:id="rId13"/>
    <p:sldId id="469" r:id="rId14"/>
    <p:sldId id="294" r:id="rId15"/>
    <p:sldId id="434" r:id="rId16"/>
    <p:sldId id="286" r:id="rId17"/>
    <p:sldId id="436" r:id="rId18"/>
    <p:sldId id="472" r:id="rId19"/>
    <p:sldId id="344" r:id="rId20"/>
    <p:sldId id="476" r:id="rId21"/>
    <p:sldId id="449" r:id="rId22"/>
    <p:sldId id="450" r:id="rId23"/>
    <p:sldId id="451" r:id="rId24"/>
    <p:sldId id="478" r:id="rId25"/>
    <p:sldId id="297" r:id="rId26"/>
    <p:sldId id="420" r:id="rId27"/>
    <p:sldId id="463" r:id="rId28"/>
    <p:sldId id="464" r:id="rId29"/>
    <p:sldId id="424" r:id="rId30"/>
    <p:sldId id="465" r:id="rId31"/>
    <p:sldId id="466" r:id="rId32"/>
    <p:sldId id="468" r:id="rId33"/>
    <p:sldId id="467" r:id="rId34"/>
    <p:sldId id="477" r:id="rId35"/>
    <p:sldId id="279" r:id="rId36"/>
  </p:sldIdLst>
  <p:sldSz cx="9144000" cy="6858000" type="screen4x3"/>
  <p:notesSz cx="6797675" cy="9926638"/>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Verdana" pitchFamily="34" charset="0"/>
        <a:ea typeface="Microsoft YaHei" pitchFamily="34" charset="-122"/>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Verdana" pitchFamily="34" charset="0"/>
        <a:ea typeface="Microsoft YaHei" pitchFamily="34" charset="-122"/>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Verdana" pitchFamily="34" charset="0"/>
        <a:ea typeface="Microsoft YaHei" pitchFamily="34" charset="-122"/>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Verdana" pitchFamily="34" charset="0"/>
        <a:ea typeface="Microsoft YaHei" pitchFamily="34" charset="-122"/>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Verdana" pitchFamily="34" charset="0"/>
        <a:ea typeface="Microsoft YaHei" pitchFamily="34" charset="-122"/>
        <a:cs typeface="+mn-cs"/>
      </a:defRPr>
    </a:lvl5pPr>
    <a:lvl6pPr marL="2286000" algn="l" defTabSz="914400" rtl="0" eaLnBrk="1" latinLnBrk="0" hangingPunct="1">
      <a:defRPr kern="1200">
        <a:solidFill>
          <a:schemeClr val="bg1"/>
        </a:solidFill>
        <a:latin typeface="Verdana" pitchFamily="34" charset="0"/>
        <a:ea typeface="Microsoft YaHei" pitchFamily="34" charset="-122"/>
        <a:cs typeface="+mn-cs"/>
      </a:defRPr>
    </a:lvl6pPr>
    <a:lvl7pPr marL="2743200" algn="l" defTabSz="914400" rtl="0" eaLnBrk="1" latinLnBrk="0" hangingPunct="1">
      <a:defRPr kern="1200">
        <a:solidFill>
          <a:schemeClr val="bg1"/>
        </a:solidFill>
        <a:latin typeface="Verdana" pitchFamily="34" charset="0"/>
        <a:ea typeface="Microsoft YaHei" pitchFamily="34" charset="-122"/>
        <a:cs typeface="+mn-cs"/>
      </a:defRPr>
    </a:lvl7pPr>
    <a:lvl8pPr marL="3200400" algn="l" defTabSz="914400" rtl="0" eaLnBrk="1" latinLnBrk="0" hangingPunct="1">
      <a:defRPr kern="1200">
        <a:solidFill>
          <a:schemeClr val="bg1"/>
        </a:solidFill>
        <a:latin typeface="Verdana" pitchFamily="34" charset="0"/>
        <a:ea typeface="Microsoft YaHei" pitchFamily="34" charset="-122"/>
        <a:cs typeface="+mn-cs"/>
      </a:defRPr>
    </a:lvl8pPr>
    <a:lvl9pPr marL="3657600" algn="l" defTabSz="914400" rtl="0" eaLnBrk="1" latinLnBrk="0" hangingPunct="1">
      <a:defRPr kern="1200">
        <a:solidFill>
          <a:schemeClr val="bg1"/>
        </a:solidFill>
        <a:latin typeface="Verdana" pitchFamily="34" charset="0"/>
        <a:ea typeface="Microsoft YaHei"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86"/>
    <a:srgbClr val="5582CB"/>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3" autoAdjust="0"/>
    <p:restoredTop sz="90957" autoAdjust="0"/>
  </p:normalViewPr>
  <p:slideViewPr>
    <p:cSldViewPr>
      <p:cViewPr varScale="1">
        <p:scale>
          <a:sx n="82" d="100"/>
          <a:sy n="82" d="100"/>
        </p:scale>
        <p:origin x="1188"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BB87ADE-4A95-4C25-A27A-93BCF5AECD90}" type="datetimeFigureOut">
              <a:rPr lang="fr-FR" smtClean="0"/>
              <a:t>19/11/2023</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2909FD8-A8BA-45EF-8C30-4757BD056CC5}" type="slidenum">
              <a:rPr lang="fr-FR" smtClean="0"/>
              <a:t>‹N°›</a:t>
            </a:fld>
            <a:endParaRPr lang="fr-FR"/>
          </a:p>
        </p:txBody>
      </p:sp>
    </p:spTree>
    <p:extLst>
      <p:ext uri="{BB962C8B-B14F-4D97-AF65-F5344CB8AC3E}">
        <p14:creationId xmlns:p14="http://schemas.microsoft.com/office/powerpoint/2010/main" val="2180313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797675" cy="9926638"/>
          </a:xfrm>
          <a:prstGeom prst="roundRect">
            <a:avLst>
              <a:gd name="adj" fmla="val 23"/>
            </a:avLst>
          </a:prstGeom>
          <a:solidFill>
            <a:srgbClr val="FFFFFF"/>
          </a:solidFill>
          <a:ln w="9525" cap="flat">
            <a:noFill/>
            <a:round/>
            <a:headEnd/>
            <a:tailEnd/>
          </a:ln>
          <a:effectLst/>
        </p:spPr>
        <p:txBody>
          <a:bodyPr wrap="none" lIns="91449" tIns="45725" rIns="91449" bIns="45725" anchor="ctr"/>
          <a:lstStyle/>
          <a:p>
            <a:pPr>
              <a:defRPr/>
            </a:pPr>
            <a:endParaRPr lang="fr-FR">
              <a:ea typeface="+mn-ea"/>
              <a:cs typeface="Arial" charset="0"/>
            </a:endParaRPr>
          </a:p>
        </p:txBody>
      </p:sp>
      <p:sp>
        <p:nvSpPr>
          <p:cNvPr id="4098" name="AutoShape 2"/>
          <p:cNvSpPr>
            <a:spLocks noChangeArrowheads="1"/>
          </p:cNvSpPr>
          <p:nvPr/>
        </p:nvSpPr>
        <p:spPr bwMode="auto">
          <a:xfrm>
            <a:off x="1" y="0"/>
            <a:ext cx="6799262" cy="9928226"/>
          </a:xfrm>
          <a:prstGeom prst="roundRect">
            <a:avLst>
              <a:gd name="adj" fmla="val 23"/>
            </a:avLst>
          </a:prstGeom>
          <a:solidFill>
            <a:srgbClr val="FFFFFF"/>
          </a:solidFill>
          <a:ln w="9525" cap="flat">
            <a:noFill/>
            <a:round/>
            <a:headEnd/>
            <a:tailEnd/>
          </a:ln>
          <a:effectLst/>
        </p:spPr>
        <p:txBody>
          <a:bodyPr wrap="none" lIns="91449" tIns="45725" rIns="91449" bIns="45725" anchor="ctr"/>
          <a:lstStyle/>
          <a:p>
            <a:pPr>
              <a:defRPr/>
            </a:pPr>
            <a:endParaRPr lang="fr-FR">
              <a:ea typeface="+mn-ea"/>
              <a:cs typeface="Arial" charset="0"/>
            </a:endParaRPr>
          </a:p>
        </p:txBody>
      </p:sp>
      <p:sp>
        <p:nvSpPr>
          <p:cNvPr id="4099" name="AutoShape 3"/>
          <p:cNvSpPr>
            <a:spLocks noChangeArrowheads="1"/>
          </p:cNvSpPr>
          <p:nvPr/>
        </p:nvSpPr>
        <p:spPr bwMode="auto">
          <a:xfrm>
            <a:off x="1" y="0"/>
            <a:ext cx="6799262" cy="9928226"/>
          </a:xfrm>
          <a:prstGeom prst="roundRect">
            <a:avLst>
              <a:gd name="adj" fmla="val 23"/>
            </a:avLst>
          </a:prstGeom>
          <a:solidFill>
            <a:srgbClr val="FFFFFF"/>
          </a:solidFill>
          <a:ln w="9525" cap="flat">
            <a:noFill/>
            <a:round/>
            <a:headEnd/>
            <a:tailEnd/>
          </a:ln>
          <a:effectLst/>
        </p:spPr>
        <p:txBody>
          <a:bodyPr wrap="none" lIns="91449" tIns="45725" rIns="91449" bIns="45725" anchor="ctr"/>
          <a:lstStyle/>
          <a:p>
            <a:pPr>
              <a:defRPr/>
            </a:pPr>
            <a:endParaRPr lang="fr-FR">
              <a:ea typeface="+mn-ea"/>
              <a:cs typeface="Arial" charset="0"/>
            </a:endParaRPr>
          </a:p>
        </p:txBody>
      </p:sp>
      <p:sp>
        <p:nvSpPr>
          <p:cNvPr id="4100" name="Text Box 4"/>
          <p:cNvSpPr txBox="1">
            <a:spLocks noChangeArrowheads="1"/>
          </p:cNvSpPr>
          <p:nvPr/>
        </p:nvSpPr>
        <p:spPr bwMode="auto">
          <a:xfrm>
            <a:off x="0" y="0"/>
            <a:ext cx="2947088" cy="496968"/>
          </a:xfrm>
          <a:prstGeom prst="rect">
            <a:avLst/>
          </a:prstGeom>
          <a:noFill/>
          <a:ln w="9525" cap="flat">
            <a:noFill/>
            <a:round/>
            <a:headEnd/>
            <a:tailEnd/>
          </a:ln>
          <a:effectLst/>
        </p:spPr>
        <p:txBody>
          <a:bodyPr wrap="none" lIns="91449" tIns="45725" rIns="91449" bIns="45725" anchor="ctr"/>
          <a:lstStyle/>
          <a:p>
            <a:pPr>
              <a:defRPr/>
            </a:pPr>
            <a:endParaRPr lang="fr-FR">
              <a:ea typeface="+mn-ea"/>
              <a:cs typeface="Arial" charset="0"/>
            </a:endParaRPr>
          </a:p>
        </p:txBody>
      </p:sp>
      <p:sp>
        <p:nvSpPr>
          <p:cNvPr id="4101" name="Text Box 5"/>
          <p:cNvSpPr txBox="1">
            <a:spLocks noChangeArrowheads="1"/>
          </p:cNvSpPr>
          <p:nvPr/>
        </p:nvSpPr>
        <p:spPr bwMode="auto">
          <a:xfrm>
            <a:off x="3850587" y="0"/>
            <a:ext cx="2947088" cy="496968"/>
          </a:xfrm>
          <a:prstGeom prst="rect">
            <a:avLst/>
          </a:prstGeom>
          <a:noFill/>
          <a:ln w="9525" cap="flat">
            <a:noFill/>
            <a:round/>
            <a:headEnd/>
            <a:tailEnd/>
          </a:ln>
          <a:effectLst/>
        </p:spPr>
        <p:txBody>
          <a:bodyPr wrap="none" lIns="91449" tIns="45725" rIns="91449" bIns="45725" anchor="ctr"/>
          <a:lstStyle/>
          <a:p>
            <a:pPr>
              <a:defRPr/>
            </a:pPr>
            <a:endParaRPr lang="fr-FR">
              <a:ea typeface="+mn-ea"/>
              <a:cs typeface="Arial" charset="0"/>
            </a:endParaRPr>
          </a:p>
        </p:txBody>
      </p:sp>
      <p:sp>
        <p:nvSpPr>
          <p:cNvPr id="36871" name="Rectangle 6"/>
          <p:cNvSpPr>
            <a:spLocks noGrp="1" noRot="1" noChangeAspect="1" noChangeArrowheads="1"/>
          </p:cNvSpPr>
          <p:nvPr>
            <p:ph type="sldImg"/>
          </p:nvPr>
        </p:nvSpPr>
        <p:spPr bwMode="auto">
          <a:xfrm>
            <a:off x="919163" y="744538"/>
            <a:ext cx="4956175" cy="3717925"/>
          </a:xfrm>
          <a:prstGeom prst="rect">
            <a:avLst/>
          </a:prstGeom>
          <a:noFill/>
          <a:ln w="9525">
            <a:noFill/>
            <a:round/>
            <a:headEnd/>
            <a:tailEnd/>
          </a:ln>
        </p:spPr>
      </p:sp>
      <p:sp>
        <p:nvSpPr>
          <p:cNvPr id="4103" name="Rectangle 7"/>
          <p:cNvSpPr>
            <a:spLocks noGrp="1" noChangeArrowheads="1"/>
          </p:cNvSpPr>
          <p:nvPr>
            <p:ph type="body"/>
          </p:nvPr>
        </p:nvSpPr>
        <p:spPr bwMode="auto">
          <a:xfrm>
            <a:off x="679609" y="4715630"/>
            <a:ext cx="5435282" cy="4463177"/>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fr-FR" noProof="0"/>
          </a:p>
        </p:txBody>
      </p:sp>
      <p:sp>
        <p:nvSpPr>
          <p:cNvPr id="4104" name="Text Box 8"/>
          <p:cNvSpPr txBox="1">
            <a:spLocks noChangeArrowheads="1"/>
          </p:cNvSpPr>
          <p:nvPr/>
        </p:nvSpPr>
        <p:spPr bwMode="auto">
          <a:xfrm>
            <a:off x="0" y="9429672"/>
            <a:ext cx="2947088" cy="496967"/>
          </a:xfrm>
          <a:prstGeom prst="rect">
            <a:avLst/>
          </a:prstGeom>
          <a:noFill/>
          <a:ln w="9525" cap="flat">
            <a:noFill/>
            <a:round/>
            <a:headEnd/>
            <a:tailEnd/>
          </a:ln>
          <a:effectLst/>
        </p:spPr>
        <p:txBody>
          <a:bodyPr wrap="none" lIns="91449" tIns="45725" rIns="91449" bIns="45725" anchor="ctr"/>
          <a:lstStyle/>
          <a:p>
            <a:pPr>
              <a:defRPr/>
            </a:pPr>
            <a:endParaRPr lang="fr-FR">
              <a:ea typeface="+mn-ea"/>
              <a:cs typeface="Arial" charset="0"/>
            </a:endParaRPr>
          </a:p>
        </p:txBody>
      </p:sp>
      <p:sp>
        <p:nvSpPr>
          <p:cNvPr id="4105" name="Rectangle 9"/>
          <p:cNvSpPr>
            <a:spLocks noGrp="1" noChangeArrowheads="1"/>
          </p:cNvSpPr>
          <p:nvPr>
            <p:ph type="sldNum"/>
          </p:nvPr>
        </p:nvSpPr>
        <p:spPr bwMode="auto">
          <a:xfrm>
            <a:off x="3850587" y="9429672"/>
            <a:ext cx="2942324" cy="492204"/>
          </a:xfrm>
          <a:prstGeom prst="rect">
            <a:avLst/>
          </a:prstGeom>
          <a:noFill/>
          <a:ln w="9525" cap="flat">
            <a:noFill/>
            <a:round/>
            <a:headEnd/>
            <a:tailEnd/>
          </a:ln>
          <a:effectLst/>
        </p:spPr>
        <p:txBody>
          <a:bodyPr vert="horz" wrap="square" lIns="90009" tIns="46805" rIns="90009" bIns="46805" numCol="1" anchor="b" anchorCtr="0" compatLnSpc="1">
            <a:prstTxWarp prst="textNoShape">
              <a:avLst/>
            </a:prstTxWarp>
          </a:bodyPr>
          <a:lstStyle>
            <a:lvl1pPr algn="r">
              <a:buClrTx/>
              <a:buFontTx/>
              <a:buNone/>
              <a:tabLst>
                <a:tab pos="0" algn="l"/>
                <a:tab pos="447720" algn="l"/>
                <a:tab pos="897028" algn="l"/>
                <a:tab pos="1346335" algn="l"/>
                <a:tab pos="1795643" algn="l"/>
                <a:tab pos="2244949" algn="l"/>
                <a:tab pos="2694257" algn="l"/>
                <a:tab pos="3143564" algn="l"/>
                <a:tab pos="3592872" algn="l"/>
                <a:tab pos="4042179" algn="l"/>
                <a:tab pos="4491487" algn="l"/>
                <a:tab pos="4940794" algn="l"/>
                <a:tab pos="5390102" algn="l"/>
                <a:tab pos="5839409" algn="l"/>
                <a:tab pos="6288717" algn="l"/>
                <a:tab pos="6738024" algn="l"/>
                <a:tab pos="7187332" algn="l"/>
                <a:tab pos="7636639" algn="l"/>
                <a:tab pos="8085947" algn="l"/>
                <a:tab pos="8535253" algn="l"/>
                <a:tab pos="8984561" algn="l"/>
              </a:tabLst>
              <a:defRPr sz="1200" smtClean="0">
                <a:solidFill>
                  <a:srgbClr val="000000"/>
                </a:solidFill>
                <a:latin typeface="Arial" charset="0"/>
                <a:ea typeface="Arial Unicode MS" pitchFamily="34" charset="-128"/>
                <a:cs typeface="Arial Unicode MS" pitchFamily="34" charset="-128"/>
              </a:defRPr>
            </a:lvl1pPr>
          </a:lstStyle>
          <a:p>
            <a:pPr>
              <a:defRPr/>
            </a:pPr>
            <a:fld id="{D6F8EDE0-97E7-450E-9B26-31A7B7BA5D97}" type="slidenum">
              <a:rPr lang="fr-FR"/>
              <a:pPr>
                <a:defRPr/>
              </a:pPr>
              <a:t>‹N°›</a:t>
            </a:fld>
            <a:endParaRPr lang="fr-FR"/>
          </a:p>
        </p:txBody>
      </p:sp>
    </p:spTree>
    <p:extLst>
      <p:ext uri="{BB962C8B-B14F-4D97-AF65-F5344CB8AC3E}">
        <p14:creationId xmlns:p14="http://schemas.microsoft.com/office/powerpoint/2010/main" val="245512967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16387" name="Espace réservé du numéro de diapositive 3"/>
          <p:cNvSpPr>
            <a:spLocks noGrp="1"/>
          </p:cNvSpPr>
          <p:nvPr>
            <p:ph type="sldNum" sz="quarter" idx="5"/>
          </p:nvPr>
        </p:nvSpPr>
        <p:spPr bwMode="auto">
          <a:noFill/>
          <a:ln>
            <a:miter lim="800000"/>
            <a:headEnd/>
            <a:tailEnd/>
          </a:ln>
        </p:spPr>
        <p:txBody>
          <a:bodyPr/>
          <a:lstStyle/>
          <a:p>
            <a:fld id="{52B80DEE-B955-40CC-8175-BBC56756BD15}" type="slidenum">
              <a:rPr lang="fr-FR" altLang="fr-FR">
                <a:solidFill>
                  <a:prstClr val="black"/>
                </a:solidFill>
              </a:rPr>
              <a:pPr/>
              <a:t>1</a:t>
            </a:fld>
            <a:endParaRPr lang="fr-FR" altLang="fr-FR">
              <a:solidFill>
                <a:prstClr val="black"/>
              </a:solidFill>
            </a:endParaRPr>
          </a:p>
        </p:txBody>
      </p:sp>
      <p:sp>
        <p:nvSpPr>
          <p:cNvPr id="5" name="Espace réservé de l'en-tête 4"/>
          <p:cNvSpPr>
            <a:spLocks noGrp="1"/>
          </p:cNvSpPr>
          <p:nvPr>
            <p:ph type="hdr" sz="quarter" idx="10"/>
          </p:nvPr>
        </p:nvSpPr>
        <p:spPr>
          <a:xfrm>
            <a:off x="0" y="1"/>
            <a:ext cx="2946400" cy="496888"/>
          </a:xfrm>
          <a:prstGeom prst="rect">
            <a:avLst/>
          </a:prstGeom>
        </p:spPr>
        <p:txBody>
          <a:bodyPr lIns="91431" tIns="45716" rIns="91431" bIns="45716"/>
          <a:lstStyle/>
          <a:p>
            <a:endParaRPr lang="fr-FR">
              <a:solidFill>
                <a:prstClr val="black"/>
              </a:solidFill>
            </a:endParaRPr>
          </a:p>
        </p:txBody>
      </p:sp>
    </p:spTree>
    <p:extLst>
      <p:ext uri="{BB962C8B-B14F-4D97-AF65-F5344CB8AC3E}">
        <p14:creationId xmlns:p14="http://schemas.microsoft.com/office/powerpoint/2010/main" val="341360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CustomShape 1"/>
          <p:cNvSpPr/>
          <p:nvPr/>
        </p:nvSpPr>
        <p:spPr>
          <a:xfrm>
            <a:off x="3849840" y="9428040"/>
            <a:ext cx="2939400" cy="489960"/>
          </a:xfrm>
          <a:prstGeom prst="rect">
            <a:avLst/>
          </a:prstGeom>
          <a:noFill/>
          <a:ln w="9360">
            <a:noFill/>
          </a:ln>
        </p:spPr>
        <p:style>
          <a:lnRef idx="0">
            <a:scrgbClr r="0" g="0" b="0"/>
          </a:lnRef>
          <a:fillRef idx="0">
            <a:scrgbClr r="0" g="0" b="0"/>
          </a:fillRef>
          <a:effectRef idx="0">
            <a:scrgbClr r="0" g="0" b="0"/>
          </a:effectRef>
          <a:fontRef idx="minor"/>
        </p:style>
        <p:txBody>
          <a:bodyPr lIns="89991" tIns="46796" rIns="89991" bIns="46796" anchor="b"/>
          <a:lstStyle/>
          <a:p>
            <a:pPr algn="r">
              <a:lnSpc>
                <a:spcPct val="100000"/>
              </a:lnSpc>
            </a:pPr>
            <a:fld id="{6147FCC7-9BB1-4BCD-AEB5-055F536BF4CF}" type="slidenum">
              <a:rPr lang="fr-FR" sz="1200" spc="-1">
                <a:solidFill>
                  <a:srgbClr val="000000"/>
                </a:solidFill>
                <a:latin typeface="Arial"/>
                <a:ea typeface="Arial Unicode MS"/>
              </a:rPr>
              <a:pPr algn="r">
                <a:lnSpc>
                  <a:spcPct val="100000"/>
                </a:lnSpc>
              </a:pPr>
              <a:t>17</a:t>
            </a:fld>
            <a:endParaRPr lang="fr-FR" sz="1200" spc="-1" dirty="0">
              <a:latin typeface="Arial"/>
            </a:endParaRPr>
          </a:p>
        </p:txBody>
      </p:sp>
      <p:sp>
        <p:nvSpPr>
          <p:cNvPr id="843" name="CustomShape 2"/>
          <p:cNvSpPr/>
          <p:nvPr/>
        </p:nvSpPr>
        <p:spPr>
          <a:xfrm>
            <a:off x="3849840" y="9428041"/>
            <a:ext cx="2941200" cy="491400"/>
          </a:xfrm>
          <a:prstGeom prst="rect">
            <a:avLst/>
          </a:prstGeom>
          <a:noFill/>
          <a:ln w="9360">
            <a:noFill/>
          </a:ln>
        </p:spPr>
        <p:style>
          <a:lnRef idx="0">
            <a:scrgbClr r="0" g="0" b="0"/>
          </a:lnRef>
          <a:fillRef idx="0">
            <a:scrgbClr r="0" g="0" b="0"/>
          </a:fillRef>
          <a:effectRef idx="0">
            <a:scrgbClr r="0" g="0" b="0"/>
          </a:effectRef>
          <a:fontRef idx="minor"/>
        </p:style>
        <p:txBody>
          <a:bodyPr lIns="89991" tIns="46796" rIns="89991" bIns="46796" anchor="b"/>
          <a:lstStyle/>
          <a:p>
            <a:pPr algn="r">
              <a:lnSpc>
                <a:spcPct val="100000"/>
              </a:lnSpc>
            </a:pPr>
            <a:fld id="{79F7E723-F137-4E98-8C28-7E12EA10D9B3}" type="slidenum">
              <a:rPr lang="fr-FR" sz="1200" spc="-1">
                <a:solidFill>
                  <a:srgbClr val="000000"/>
                </a:solidFill>
                <a:latin typeface="Arial"/>
                <a:ea typeface="Arial Unicode MS"/>
              </a:rPr>
              <a:pPr algn="r">
                <a:lnSpc>
                  <a:spcPct val="100000"/>
                </a:lnSpc>
              </a:pPr>
              <a:t>17</a:t>
            </a:fld>
            <a:endParaRPr lang="fr-FR" sz="1200" spc="-1" dirty="0">
              <a:latin typeface="Arial"/>
            </a:endParaRPr>
          </a:p>
        </p:txBody>
      </p:sp>
      <p:sp>
        <p:nvSpPr>
          <p:cNvPr id="844" name="CustomShape 3"/>
          <p:cNvSpPr/>
          <p:nvPr/>
        </p:nvSpPr>
        <p:spPr>
          <a:xfrm>
            <a:off x="3849840" y="9428041"/>
            <a:ext cx="2942640" cy="493200"/>
          </a:xfrm>
          <a:prstGeom prst="rect">
            <a:avLst/>
          </a:prstGeom>
          <a:noFill/>
          <a:ln w="9360">
            <a:noFill/>
          </a:ln>
        </p:spPr>
        <p:style>
          <a:lnRef idx="0">
            <a:scrgbClr r="0" g="0" b="0"/>
          </a:lnRef>
          <a:fillRef idx="0">
            <a:scrgbClr r="0" g="0" b="0"/>
          </a:fillRef>
          <a:effectRef idx="0">
            <a:scrgbClr r="0" g="0" b="0"/>
          </a:effectRef>
          <a:fontRef idx="minor"/>
        </p:style>
        <p:txBody>
          <a:bodyPr lIns="89991" tIns="46796" rIns="89991" bIns="46796" anchor="b"/>
          <a:lstStyle/>
          <a:p>
            <a:pPr algn="r">
              <a:lnSpc>
                <a:spcPct val="100000"/>
              </a:lnSpc>
            </a:pPr>
            <a:fld id="{E7B6046B-C798-4619-BF40-775565A46DA3}" type="slidenum">
              <a:rPr lang="fr-FR" sz="1200" spc="-1">
                <a:solidFill>
                  <a:srgbClr val="000000"/>
                </a:solidFill>
                <a:latin typeface="Arial"/>
                <a:ea typeface="Arial Unicode MS"/>
              </a:rPr>
              <a:pPr algn="r">
                <a:lnSpc>
                  <a:spcPct val="100000"/>
                </a:lnSpc>
              </a:pPr>
              <a:t>17</a:t>
            </a:fld>
            <a:endParaRPr lang="fr-FR" sz="1200" spc="-1" dirty="0">
              <a:latin typeface="Arial"/>
            </a:endParaRPr>
          </a:p>
        </p:txBody>
      </p:sp>
      <p:sp>
        <p:nvSpPr>
          <p:cNvPr id="845" name="CustomShape 4"/>
          <p:cNvSpPr/>
          <p:nvPr/>
        </p:nvSpPr>
        <p:spPr>
          <a:xfrm>
            <a:off x="679320" y="4714920"/>
            <a:ext cx="5436720" cy="4465080"/>
          </a:xfrm>
          <a:prstGeom prst="rect">
            <a:avLst/>
          </a:prstGeom>
          <a:noFill/>
          <a:ln w="9360">
            <a:noFill/>
          </a:ln>
        </p:spPr>
        <p:style>
          <a:lnRef idx="0">
            <a:scrgbClr r="0" g="0" b="0"/>
          </a:lnRef>
          <a:fillRef idx="0">
            <a:scrgbClr r="0" g="0" b="0"/>
          </a:fillRef>
          <a:effectRef idx="0">
            <a:scrgbClr r="0" g="0" b="0"/>
          </a:effectRef>
          <a:fontRef idx="minor"/>
        </p:style>
      </p:sp>
      <p:sp>
        <p:nvSpPr>
          <p:cNvPr id="846" name="CustomShape 5"/>
          <p:cNvSpPr/>
          <p:nvPr/>
        </p:nvSpPr>
        <p:spPr>
          <a:xfrm>
            <a:off x="3849840" y="9428041"/>
            <a:ext cx="2944080" cy="494640"/>
          </a:xfrm>
          <a:prstGeom prst="rect">
            <a:avLst/>
          </a:prstGeom>
          <a:noFill/>
          <a:ln w="9360">
            <a:noFill/>
          </a:ln>
        </p:spPr>
        <p:style>
          <a:lnRef idx="0">
            <a:scrgbClr r="0" g="0" b="0"/>
          </a:lnRef>
          <a:fillRef idx="0">
            <a:scrgbClr r="0" g="0" b="0"/>
          </a:fillRef>
          <a:effectRef idx="0">
            <a:scrgbClr r="0" g="0" b="0"/>
          </a:effectRef>
          <a:fontRef idx="minor"/>
        </p:style>
        <p:txBody>
          <a:bodyPr lIns="89991" tIns="46796" rIns="89991" bIns="46796" anchor="b"/>
          <a:lstStyle/>
          <a:p>
            <a:pPr algn="r">
              <a:lnSpc>
                <a:spcPct val="100000"/>
              </a:lnSpc>
            </a:pPr>
            <a:fld id="{F1822A78-59FD-4785-8D96-5C8A7B354281}" type="slidenum">
              <a:rPr lang="fr-FR" sz="1200" spc="-1">
                <a:solidFill>
                  <a:srgbClr val="FFFFFF"/>
                </a:solidFill>
                <a:latin typeface="Arial"/>
                <a:ea typeface="Microsoft YaHei"/>
              </a:rPr>
              <a:pPr algn="r">
                <a:lnSpc>
                  <a:spcPct val="100000"/>
                </a:lnSpc>
              </a:pPr>
              <a:t>17</a:t>
            </a:fld>
            <a:endParaRPr lang="fr-FR" sz="1200" spc="-1" dirty="0">
              <a:latin typeface="Arial"/>
            </a:endParaRPr>
          </a:p>
        </p:txBody>
      </p:sp>
    </p:spTree>
    <p:extLst>
      <p:ext uri="{BB962C8B-B14F-4D97-AF65-F5344CB8AC3E}">
        <p14:creationId xmlns:p14="http://schemas.microsoft.com/office/powerpoint/2010/main" val="403344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a:extLst>
              <a:ext uri="{FF2B5EF4-FFF2-40B4-BE49-F238E27FC236}">
                <a16:creationId xmlns:a16="http://schemas.microsoft.com/office/drawing/2014/main" xmlns="" id="{73A1795F-0A69-1399-FE5B-4F88B67AF07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5pPr>
            <a:lvl6pPr marL="2514851"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6pPr>
            <a:lvl7pPr marL="2972097"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7pPr>
            <a:lvl8pPr marL="3429343"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8pPr>
            <a:lvl9pPr marL="3886589"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9pPr>
          </a:lstStyle>
          <a:p>
            <a:pPr>
              <a:spcBef>
                <a:spcPct val="0"/>
              </a:spcBef>
              <a:buClrTx/>
              <a:buFontTx/>
              <a:buNone/>
            </a:pPr>
            <a:fld id="{56277C87-CAE0-46B0-8843-796FDEF4D162}" type="slidenum">
              <a:rPr lang="fr-FR" altLang="fr-FR" sz="1400"/>
              <a:pPr>
                <a:spcBef>
                  <a:spcPct val="0"/>
                </a:spcBef>
                <a:buClrTx/>
                <a:buFontTx/>
                <a:buNone/>
              </a:pPr>
              <a:t>25</a:t>
            </a:fld>
            <a:endParaRPr lang="fr-FR" altLang="fr-FR" sz="1400"/>
          </a:p>
        </p:txBody>
      </p:sp>
      <p:sp>
        <p:nvSpPr>
          <p:cNvPr id="76803" name="Text Box 1">
            <a:extLst>
              <a:ext uri="{FF2B5EF4-FFF2-40B4-BE49-F238E27FC236}">
                <a16:creationId xmlns:a16="http://schemas.microsoft.com/office/drawing/2014/main" xmlns="" id="{6669ED0B-36B5-CFF9-7846-16D752AF44CF}"/>
              </a:ext>
            </a:extLst>
          </p:cNvPr>
          <p:cNvSpPr txBox="1">
            <a:spLocks noChangeArrowheads="1"/>
          </p:cNvSpPr>
          <p:nvPr/>
        </p:nvSpPr>
        <p:spPr bwMode="auto">
          <a:xfrm>
            <a:off x="3847412" y="9431259"/>
            <a:ext cx="2950264" cy="495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78B6C0C4-8120-487B-ABA3-D428945393A3}" type="slidenum">
              <a:rPr lang="fr-FR" altLang="fr-FR" sz="1400"/>
              <a:pPr algn="r" eaLnBrk="1">
                <a:lnSpc>
                  <a:spcPct val="93000"/>
                </a:lnSpc>
                <a:spcBef>
                  <a:spcPct val="0"/>
                </a:spcBef>
                <a:buClrTx/>
                <a:buFontTx/>
                <a:buNone/>
              </a:pPr>
              <a:t>25</a:t>
            </a:fld>
            <a:endParaRPr lang="fr-FR" altLang="fr-FR" sz="1400"/>
          </a:p>
        </p:txBody>
      </p:sp>
      <p:sp>
        <p:nvSpPr>
          <p:cNvPr id="76804" name="Rectangle 2">
            <a:extLst>
              <a:ext uri="{FF2B5EF4-FFF2-40B4-BE49-F238E27FC236}">
                <a16:creationId xmlns:a16="http://schemas.microsoft.com/office/drawing/2014/main" xmlns="" id="{1F7796E7-0D54-37A4-0AE8-8BA25CECC1E0}"/>
              </a:ext>
            </a:extLst>
          </p:cNvPr>
          <p:cNvSpPr>
            <a:spLocks noGrp="1" noRot="1" noChangeAspect="1" noChangeArrowheads="1" noTextEdit="1"/>
          </p:cNvSpPr>
          <p:nvPr>
            <p:ph type="sldImg"/>
          </p:nvPr>
        </p:nvSpPr>
        <p:spPr>
          <a:xfrm>
            <a:off x="846138" y="882650"/>
            <a:ext cx="5803900" cy="43529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5" name="Text Box 3">
            <a:extLst>
              <a:ext uri="{FF2B5EF4-FFF2-40B4-BE49-F238E27FC236}">
                <a16:creationId xmlns:a16="http://schemas.microsoft.com/office/drawing/2014/main" xmlns="" id="{D207CBFC-8998-9529-B901-A73A33B6CDEC}"/>
              </a:ext>
            </a:extLst>
          </p:cNvPr>
          <p:cNvSpPr txBox="1">
            <a:spLocks noChangeArrowheads="1"/>
          </p:cNvSpPr>
          <p:nvPr/>
        </p:nvSpPr>
        <p:spPr bwMode="auto">
          <a:xfrm>
            <a:off x="749475" y="5514270"/>
            <a:ext cx="5997388" cy="5223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9" tIns="45725" rIns="91449" bIns="45725" anchor="ctr"/>
          <a:lstStyle/>
          <a:p>
            <a:pPr>
              <a:buClr>
                <a:srgbClr val="000000"/>
              </a:buClr>
              <a:buSzPct val="100000"/>
              <a:buFont typeface="Times New Roman" panose="02020603050405020304" pitchFamily="18" charset="0"/>
              <a:buNone/>
            </a:pPr>
            <a:endParaRPr lang="fr-FR" altLang="fr-FR"/>
          </a:p>
        </p:txBody>
      </p:sp>
    </p:spTree>
    <p:extLst>
      <p:ext uri="{BB962C8B-B14F-4D97-AF65-F5344CB8AC3E}">
        <p14:creationId xmlns:p14="http://schemas.microsoft.com/office/powerpoint/2010/main" val="370069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a:extLst>
              <a:ext uri="{FF2B5EF4-FFF2-40B4-BE49-F238E27FC236}">
                <a16:creationId xmlns:a16="http://schemas.microsoft.com/office/drawing/2014/main" xmlns="" id="{D9BF6D96-723E-0B2C-8D93-99B8CBE4BBB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5pPr>
            <a:lvl6pPr marL="2514851"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6pPr>
            <a:lvl7pPr marL="2972097"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7pPr>
            <a:lvl8pPr marL="3429343"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8pPr>
            <a:lvl9pPr marL="3886589"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9pPr>
          </a:lstStyle>
          <a:p>
            <a:pPr>
              <a:spcBef>
                <a:spcPct val="0"/>
              </a:spcBef>
              <a:buClrTx/>
              <a:buFontTx/>
              <a:buNone/>
            </a:pPr>
            <a:fld id="{4A3B7F3F-6BCC-437A-AE49-999D5B5572AA}" type="slidenum">
              <a:rPr lang="fr-FR" altLang="fr-FR" sz="1400"/>
              <a:pPr>
                <a:spcBef>
                  <a:spcPct val="0"/>
                </a:spcBef>
                <a:buClrTx/>
                <a:buFontTx/>
                <a:buNone/>
              </a:pPr>
              <a:t>26</a:t>
            </a:fld>
            <a:endParaRPr lang="fr-FR" altLang="fr-FR" sz="1400"/>
          </a:p>
        </p:txBody>
      </p:sp>
      <p:sp>
        <p:nvSpPr>
          <p:cNvPr id="78851" name="Text Box 1">
            <a:extLst>
              <a:ext uri="{FF2B5EF4-FFF2-40B4-BE49-F238E27FC236}">
                <a16:creationId xmlns:a16="http://schemas.microsoft.com/office/drawing/2014/main" xmlns="" id="{B151B437-1ED4-F41F-B33C-453634633E9B}"/>
              </a:ext>
            </a:extLst>
          </p:cNvPr>
          <p:cNvSpPr txBox="1">
            <a:spLocks noChangeArrowheads="1"/>
          </p:cNvSpPr>
          <p:nvPr/>
        </p:nvSpPr>
        <p:spPr bwMode="auto">
          <a:xfrm>
            <a:off x="3847412" y="9431259"/>
            <a:ext cx="2950264" cy="495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7D12E307-606D-4818-BA16-95EA08C5174C}" type="slidenum">
              <a:rPr lang="fr-FR" altLang="fr-FR" sz="1400"/>
              <a:pPr algn="r" eaLnBrk="1">
                <a:lnSpc>
                  <a:spcPct val="93000"/>
                </a:lnSpc>
                <a:spcBef>
                  <a:spcPct val="0"/>
                </a:spcBef>
                <a:buClrTx/>
                <a:buFontTx/>
                <a:buNone/>
              </a:pPr>
              <a:t>26</a:t>
            </a:fld>
            <a:endParaRPr lang="fr-FR" altLang="fr-FR" sz="1400"/>
          </a:p>
        </p:txBody>
      </p:sp>
      <p:sp>
        <p:nvSpPr>
          <p:cNvPr id="78852" name="Text Box 2">
            <a:extLst>
              <a:ext uri="{FF2B5EF4-FFF2-40B4-BE49-F238E27FC236}">
                <a16:creationId xmlns:a16="http://schemas.microsoft.com/office/drawing/2014/main" xmlns="" id="{E26FBC5B-370D-DF9A-AD16-278EB147E0ED}"/>
              </a:ext>
            </a:extLst>
          </p:cNvPr>
          <p:cNvSpPr txBox="1">
            <a:spLocks noChangeArrowheads="1"/>
          </p:cNvSpPr>
          <p:nvPr/>
        </p:nvSpPr>
        <p:spPr bwMode="auto">
          <a:xfrm>
            <a:off x="3852175" y="10029843"/>
            <a:ext cx="2912155" cy="489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10" tIns="47885" rIns="95410" bIns="4788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E50B13B-5E8D-4F8C-9F56-B18DE428E784}" type="slidenum">
              <a:rPr lang="fr-FR" altLang="fr-FR" sz="1300"/>
              <a:pPr algn="r" eaLnBrk="1" hangingPunct="1">
                <a:spcBef>
                  <a:spcPct val="0"/>
                </a:spcBef>
                <a:buClrTx/>
                <a:buFontTx/>
                <a:buNone/>
              </a:pPr>
              <a:t>26</a:t>
            </a:fld>
            <a:endParaRPr lang="fr-FR" altLang="fr-FR" sz="1300"/>
          </a:p>
        </p:txBody>
      </p:sp>
      <p:sp>
        <p:nvSpPr>
          <p:cNvPr id="78853" name="Text Box 3">
            <a:extLst>
              <a:ext uri="{FF2B5EF4-FFF2-40B4-BE49-F238E27FC236}">
                <a16:creationId xmlns:a16="http://schemas.microsoft.com/office/drawing/2014/main" xmlns="" id="{0AC58B6A-D1F7-6B6F-7F3B-B82CE6D71F16}"/>
              </a:ext>
            </a:extLst>
          </p:cNvPr>
          <p:cNvSpPr txBox="1">
            <a:spLocks noChangeArrowheads="1"/>
          </p:cNvSpPr>
          <p:nvPr/>
        </p:nvSpPr>
        <p:spPr bwMode="auto">
          <a:xfrm>
            <a:off x="3852175" y="10029843"/>
            <a:ext cx="2945501" cy="528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10" tIns="47885" rIns="95410" bIns="4788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5D67D5E-6373-4ED5-A9A5-EC3440E4F5FC}" type="slidenum">
              <a:rPr lang="fr-FR" altLang="fr-FR" sz="1300"/>
              <a:pPr algn="r" eaLnBrk="1" hangingPunct="1">
                <a:spcBef>
                  <a:spcPct val="0"/>
                </a:spcBef>
                <a:buClrTx/>
                <a:buFontTx/>
                <a:buNone/>
              </a:pPr>
              <a:t>26</a:t>
            </a:fld>
            <a:endParaRPr lang="fr-FR" altLang="fr-FR" sz="1300"/>
          </a:p>
        </p:txBody>
      </p:sp>
      <p:sp>
        <p:nvSpPr>
          <p:cNvPr id="78854" name="Text Box 4">
            <a:extLst>
              <a:ext uri="{FF2B5EF4-FFF2-40B4-BE49-F238E27FC236}">
                <a16:creationId xmlns:a16="http://schemas.microsoft.com/office/drawing/2014/main" xmlns="" id="{DBA82FF6-14EB-9A6C-D3B7-CFE82EB932D2}"/>
              </a:ext>
            </a:extLst>
          </p:cNvPr>
          <p:cNvSpPr txBox="1">
            <a:spLocks noChangeArrowheads="1"/>
          </p:cNvSpPr>
          <p:nvPr/>
        </p:nvSpPr>
        <p:spPr bwMode="auto">
          <a:xfrm>
            <a:off x="3852175" y="10029843"/>
            <a:ext cx="2945501" cy="528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10" tIns="47885" rIns="95410" bIns="4788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AA3E441-648F-4ED3-A5DF-FE88593E98D8}" type="slidenum">
              <a:rPr lang="fr-FR" altLang="fr-FR" sz="1300"/>
              <a:pPr algn="r" eaLnBrk="1" hangingPunct="1">
                <a:spcBef>
                  <a:spcPct val="0"/>
                </a:spcBef>
                <a:buClrTx/>
                <a:buFontTx/>
                <a:buNone/>
              </a:pPr>
              <a:t>26</a:t>
            </a:fld>
            <a:endParaRPr lang="fr-FR" altLang="fr-FR" sz="1300"/>
          </a:p>
        </p:txBody>
      </p:sp>
      <p:sp>
        <p:nvSpPr>
          <p:cNvPr id="78855" name="Rectangle 5">
            <a:extLst>
              <a:ext uri="{FF2B5EF4-FFF2-40B4-BE49-F238E27FC236}">
                <a16:creationId xmlns:a16="http://schemas.microsoft.com/office/drawing/2014/main" xmlns="" id="{D4E12896-A19C-5F59-10BA-FF3794718B6A}"/>
              </a:ext>
            </a:extLst>
          </p:cNvPr>
          <p:cNvSpPr>
            <a:spLocks noGrp="1" noRot="1" noChangeAspect="1" noChangeArrowheads="1" noTextEdit="1"/>
          </p:cNvSpPr>
          <p:nvPr>
            <p:ph type="sldImg"/>
          </p:nvPr>
        </p:nvSpPr>
        <p:spPr>
          <a:xfrm>
            <a:off x="760413" y="790575"/>
            <a:ext cx="5284787" cy="3962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6" name="Text Box 6">
            <a:extLst>
              <a:ext uri="{FF2B5EF4-FFF2-40B4-BE49-F238E27FC236}">
                <a16:creationId xmlns:a16="http://schemas.microsoft.com/office/drawing/2014/main" xmlns="" id="{9B58CC71-AB03-86EA-2282-1D792FDF2489}"/>
              </a:ext>
            </a:extLst>
          </p:cNvPr>
          <p:cNvSpPr txBox="1">
            <a:spLocks noChangeArrowheads="1"/>
          </p:cNvSpPr>
          <p:nvPr/>
        </p:nvSpPr>
        <p:spPr bwMode="auto">
          <a:xfrm>
            <a:off x="905087" y="5014127"/>
            <a:ext cx="4989090" cy="4752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9" tIns="45725" rIns="91449" bIns="45725" anchor="ctr"/>
          <a:lstStyle/>
          <a:p>
            <a:pPr>
              <a:buClr>
                <a:srgbClr val="000000"/>
              </a:buClr>
              <a:buSzPct val="100000"/>
              <a:buFont typeface="Times New Roman" panose="02020603050405020304" pitchFamily="18" charset="0"/>
              <a:buNone/>
            </a:pPr>
            <a:endParaRPr lang="fr-FR" altLang="fr-FR"/>
          </a:p>
        </p:txBody>
      </p:sp>
    </p:spTree>
    <p:extLst>
      <p:ext uri="{BB962C8B-B14F-4D97-AF65-F5344CB8AC3E}">
        <p14:creationId xmlns:p14="http://schemas.microsoft.com/office/powerpoint/2010/main" val="151894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sldNum" sz="quarter"/>
          </p:nvPr>
        </p:nvSpPr>
        <p:spPr>
          <a:noFill/>
          <a:ln/>
        </p:spPr>
        <p:txBody>
          <a:bodyPr/>
          <a:lstStyle/>
          <a:p>
            <a:fld id="{F36CB3C2-5E01-4BB4-B64C-C2E1659F9910}" type="slidenum">
              <a:rPr lang="fr-FR"/>
              <a:pPr/>
              <a:t>5</a:t>
            </a:fld>
            <a:endParaRPr lang="fr-FR"/>
          </a:p>
        </p:txBody>
      </p:sp>
      <p:sp>
        <p:nvSpPr>
          <p:cNvPr id="41987" name="Text Box 2"/>
          <p:cNvSpPr txBox="1">
            <a:spLocks noChangeArrowheads="1"/>
          </p:cNvSpPr>
          <p:nvPr/>
        </p:nvSpPr>
        <p:spPr bwMode="auto">
          <a:xfrm>
            <a:off x="3850588" y="9428083"/>
            <a:ext cx="2943912" cy="495379"/>
          </a:xfrm>
          <a:prstGeom prst="rect">
            <a:avLst/>
          </a:prstGeom>
          <a:noFill/>
          <a:ln w="9525">
            <a:noFill/>
            <a:round/>
            <a:headEnd/>
            <a:tailEnd/>
          </a:ln>
        </p:spPr>
        <p:txBody>
          <a:bodyPr lIns="90009" tIns="46805" rIns="90009" bIns="46805" anchor="b"/>
          <a:lstStyle/>
          <a:p>
            <a:pPr algn="r">
              <a:buClrTx/>
              <a:tabLst>
                <a:tab pos="0" algn="l"/>
                <a:tab pos="447720" algn="l"/>
                <a:tab pos="897028" algn="l"/>
                <a:tab pos="1346335" algn="l"/>
                <a:tab pos="1795643" algn="l"/>
                <a:tab pos="2244949" algn="l"/>
                <a:tab pos="2694257" algn="l"/>
                <a:tab pos="3143564" algn="l"/>
                <a:tab pos="3592872" algn="l"/>
                <a:tab pos="4042179" algn="l"/>
                <a:tab pos="4491487" algn="l"/>
                <a:tab pos="4940794" algn="l"/>
                <a:tab pos="5390102" algn="l"/>
                <a:tab pos="5839409" algn="l"/>
                <a:tab pos="6288717" algn="l"/>
                <a:tab pos="6738024" algn="l"/>
                <a:tab pos="7187332" algn="l"/>
                <a:tab pos="7636639" algn="l"/>
                <a:tab pos="8085947" algn="l"/>
                <a:tab pos="8535253" algn="l"/>
                <a:tab pos="8984561" algn="l"/>
              </a:tabLst>
            </a:pPr>
            <a:fld id="{C286B1D8-63B4-4BD0-BC47-654ACA73F127}" type="slidenum">
              <a:rPr lang="fr-FR" sz="1200">
                <a:solidFill>
                  <a:srgbClr val="000000"/>
                </a:solidFill>
                <a:latin typeface="Arial" charset="0"/>
              </a:rPr>
              <a:pPr algn="r">
                <a:buClrTx/>
                <a:tabLst>
                  <a:tab pos="0" algn="l"/>
                  <a:tab pos="447720" algn="l"/>
                  <a:tab pos="897028" algn="l"/>
                  <a:tab pos="1346335" algn="l"/>
                  <a:tab pos="1795643" algn="l"/>
                  <a:tab pos="2244949" algn="l"/>
                  <a:tab pos="2694257" algn="l"/>
                  <a:tab pos="3143564" algn="l"/>
                  <a:tab pos="3592872" algn="l"/>
                  <a:tab pos="4042179" algn="l"/>
                  <a:tab pos="4491487" algn="l"/>
                  <a:tab pos="4940794" algn="l"/>
                  <a:tab pos="5390102" algn="l"/>
                  <a:tab pos="5839409" algn="l"/>
                  <a:tab pos="6288717" algn="l"/>
                  <a:tab pos="6738024" algn="l"/>
                  <a:tab pos="7187332" algn="l"/>
                  <a:tab pos="7636639" algn="l"/>
                  <a:tab pos="8085947" algn="l"/>
                  <a:tab pos="8535253" algn="l"/>
                  <a:tab pos="8984561" algn="l"/>
                </a:tabLst>
              </a:pPr>
              <a:t>5</a:t>
            </a:fld>
            <a:endParaRPr lang="fr-FR" sz="1200">
              <a:solidFill>
                <a:srgbClr val="000000"/>
              </a:solidFill>
              <a:latin typeface="Arial" charset="0"/>
            </a:endParaRPr>
          </a:p>
        </p:txBody>
      </p:sp>
      <p:sp>
        <p:nvSpPr>
          <p:cNvPr id="41988" name="Text Box 3"/>
          <p:cNvSpPr txBox="1">
            <a:spLocks noChangeArrowheads="1"/>
          </p:cNvSpPr>
          <p:nvPr/>
        </p:nvSpPr>
        <p:spPr bwMode="auto">
          <a:xfrm>
            <a:off x="3850587" y="9428083"/>
            <a:ext cx="2945500" cy="496968"/>
          </a:xfrm>
          <a:prstGeom prst="rect">
            <a:avLst/>
          </a:prstGeom>
          <a:noFill/>
          <a:ln w="9525">
            <a:noFill/>
            <a:round/>
            <a:headEnd/>
            <a:tailEnd/>
          </a:ln>
        </p:spPr>
        <p:txBody>
          <a:bodyPr lIns="90009" tIns="46805" rIns="90009" bIns="46805" anchor="b"/>
          <a:lstStyle/>
          <a:p>
            <a:pPr algn="r">
              <a:buClrTx/>
              <a:tabLst>
                <a:tab pos="0" algn="l"/>
                <a:tab pos="447720" algn="l"/>
                <a:tab pos="897028" algn="l"/>
                <a:tab pos="1346335" algn="l"/>
                <a:tab pos="1795643" algn="l"/>
                <a:tab pos="2244949" algn="l"/>
                <a:tab pos="2694257" algn="l"/>
                <a:tab pos="3143564" algn="l"/>
                <a:tab pos="3592872" algn="l"/>
                <a:tab pos="4042179" algn="l"/>
                <a:tab pos="4491487" algn="l"/>
                <a:tab pos="4940794" algn="l"/>
                <a:tab pos="5390102" algn="l"/>
                <a:tab pos="5839409" algn="l"/>
                <a:tab pos="6288717" algn="l"/>
                <a:tab pos="6738024" algn="l"/>
                <a:tab pos="7187332" algn="l"/>
                <a:tab pos="7636639" algn="l"/>
                <a:tab pos="8085947" algn="l"/>
                <a:tab pos="8535253" algn="l"/>
                <a:tab pos="8984561" algn="l"/>
              </a:tabLst>
            </a:pPr>
            <a:fld id="{7ECA3D60-E47B-4286-835B-7713030153F3}" type="slidenum">
              <a:rPr lang="fr-FR" sz="1200">
                <a:solidFill>
                  <a:srgbClr val="000000"/>
                </a:solidFill>
                <a:latin typeface="Arial" charset="0"/>
              </a:rPr>
              <a:pPr algn="r">
                <a:buClrTx/>
                <a:tabLst>
                  <a:tab pos="0" algn="l"/>
                  <a:tab pos="447720" algn="l"/>
                  <a:tab pos="897028" algn="l"/>
                  <a:tab pos="1346335" algn="l"/>
                  <a:tab pos="1795643" algn="l"/>
                  <a:tab pos="2244949" algn="l"/>
                  <a:tab pos="2694257" algn="l"/>
                  <a:tab pos="3143564" algn="l"/>
                  <a:tab pos="3592872" algn="l"/>
                  <a:tab pos="4042179" algn="l"/>
                  <a:tab pos="4491487" algn="l"/>
                  <a:tab pos="4940794" algn="l"/>
                  <a:tab pos="5390102" algn="l"/>
                  <a:tab pos="5839409" algn="l"/>
                  <a:tab pos="6288717" algn="l"/>
                  <a:tab pos="6738024" algn="l"/>
                  <a:tab pos="7187332" algn="l"/>
                  <a:tab pos="7636639" algn="l"/>
                  <a:tab pos="8085947" algn="l"/>
                  <a:tab pos="8535253" algn="l"/>
                  <a:tab pos="8984561" algn="l"/>
                </a:tabLst>
              </a:pPr>
              <a:t>5</a:t>
            </a:fld>
            <a:endParaRPr lang="fr-FR" sz="1200">
              <a:solidFill>
                <a:srgbClr val="000000"/>
              </a:solidFill>
              <a:latin typeface="Arial" charset="0"/>
            </a:endParaRPr>
          </a:p>
        </p:txBody>
      </p:sp>
      <p:sp>
        <p:nvSpPr>
          <p:cNvPr id="41989" name="Rectangle 4"/>
          <p:cNvSpPr txBox="1">
            <a:spLocks noGrp="1" noRot="1" noChangeAspect="1" noChangeArrowheads="1" noTextEdit="1"/>
          </p:cNvSpPr>
          <p:nvPr>
            <p:ph type="sldImg"/>
          </p:nvPr>
        </p:nvSpPr>
        <p:spPr>
          <a:xfrm>
            <a:off x="919163" y="744538"/>
            <a:ext cx="4960937" cy="3719512"/>
          </a:xfrm>
          <a:solidFill>
            <a:srgbClr val="FFFFFF"/>
          </a:solidFill>
          <a:ln>
            <a:solidFill>
              <a:srgbClr val="000000"/>
            </a:solidFill>
            <a:miter lim="800000"/>
          </a:ln>
        </p:spPr>
      </p:sp>
      <p:sp>
        <p:nvSpPr>
          <p:cNvPr id="41990" name="Rectangle 5"/>
          <p:cNvSpPr txBox="1">
            <a:spLocks noGrp="1" noChangeArrowheads="1"/>
          </p:cNvSpPr>
          <p:nvPr>
            <p:ph type="body" idx="1"/>
          </p:nvPr>
        </p:nvSpPr>
        <p:spPr>
          <a:xfrm>
            <a:off x="679609" y="4715629"/>
            <a:ext cx="5436869" cy="4567969"/>
          </a:xfrm>
          <a:noFill/>
          <a:ln/>
        </p:spPr>
        <p:txBody>
          <a:bodyPr wrap="none" anchor="ctr"/>
          <a:lstStyle/>
          <a:p>
            <a:endParaRPr lang="fr-FR"/>
          </a:p>
        </p:txBody>
      </p:sp>
    </p:spTree>
    <p:extLst>
      <p:ext uri="{BB962C8B-B14F-4D97-AF65-F5344CB8AC3E}">
        <p14:creationId xmlns:p14="http://schemas.microsoft.com/office/powerpoint/2010/main" val="252421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CustomShape 1"/>
          <p:cNvSpPr/>
          <p:nvPr/>
        </p:nvSpPr>
        <p:spPr>
          <a:xfrm>
            <a:off x="3849840" y="9428040"/>
            <a:ext cx="2939400" cy="489960"/>
          </a:xfrm>
          <a:prstGeom prst="rect">
            <a:avLst/>
          </a:prstGeom>
          <a:noFill/>
          <a:ln w="9360">
            <a:noFill/>
          </a:ln>
        </p:spPr>
        <p:style>
          <a:lnRef idx="0">
            <a:scrgbClr r="0" g="0" b="0"/>
          </a:lnRef>
          <a:fillRef idx="0">
            <a:scrgbClr r="0" g="0" b="0"/>
          </a:fillRef>
          <a:effectRef idx="0">
            <a:scrgbClr r="0" g="0" b="0"/>
          </a:effectRef>
          <a:fontRef idx="minor"/>
        </p:style>
        <p:txBody>
          <a:bodyPr lIns="89991" tIns="46796" rIns="89991" bIns="46796" anchor="b"/>
          <a:lstStyle/>
          <a:p>
            <a:pPr algn="r">
              <a:lnSpc>
                <a:spcPct val="100000"/>
              </a:lnSpc>
            </a:pPr>
            <a:fld id="{2D8F884D-812D-422F-BAB4-6190E193D8DD}" type="slidenum">
              <a:rPr lang="fr-FR" sz="1200" spc="-1">
                <a:solidFill>
                  <a:srgbClr val="000000"/>
                </a:solidFill>
                <a:latin typeface="Arial"/>
                <a:ea typeface="Arial Unicode MS"/>
              </a:rPr>
              <a:pPr algn="r">
                <a:lnSpc>
                  <a:spcPct val="100000"/>
                </a:lnSpc>
              </a:pPr>
              <a:t>6</a:t>
            </a:fld>
            <a:endParaRPr lang="fr-FR" sz="1200" spc="-1" dirty="0">
              <a:latin typeface="Arial"/>
            </a:endParaRPr>
          </a:p>
        </p:txBody>
      </p:sp>
      <p:sp>
        <p:nvSpPr>
          <p:cNvPr id="857" name="CustomShape 2"/>
          <p:cNvSpPr/>
          <p:nvPr/>
        </p:nvSpPr>
        <p:spPr>
          <a:xfrm>
            <a:off x="3849840" y="9428041"/>
            <a:ext cx="2941200" cy="491400"/>
          </a:xfrm>
          <a:prstGeom prst="rect">
            <a:avLst/>
          </a:prstGeom>
          <a:noFill/>
          <a:ln w="9360">
            <a:noFill/>
          </a:ln>
        </p:spPr>
        <p:style>
          <a:lnRef idx="0">
            <a:scrgbClr r="0" g="0" b="0"/>
          </a:lnRef>
          <a:fillRef idx="0">
            <a:scrgbClr r="0" g="0" b="0"/>
          </a:fillRef>
          <a:effectRef idx="0">
            <a:scrgbClr r="0" g="0" b="0"/>
          </a:effectRef>
          <a:fontRef idx="minor"/>
        </p:style>
        <p:txBody>
          <a:bodyPr lIns="89991" tIns="46796" rIns="89991" bIns="46796" anchor="b"/>
          <a:lstStyle/>
          <a:p>
            <a:pPr algn="r">
              <a:lnSpc>
                <a:spcPct val="100000"/>
              </a:lnSpc>
            </a:pPr>
            <a:fld id="{42140CFA-D1BC-4340-AD56-889AC1F89D40}" type="slidenum">
              <a:rPr lang="fr-FR" sz="1200" spc="-1">
                <a:solidFill>
                  <a:srgbClr val="000000"/>
                </a:solidFill>
                <a:latin typeface="Arial"/>
                <a:ea typeface="Arial Unicode MS"/>
              </a:rPr>
              <a:pPr algn="r">
                <a:lnSpc>
                  <a:spcPct val="100000"/>
                </a:lnSpc>
              </a:pPr>
              <a:t>6</a:t>
            </a:fld>
            <a:endParaRPr lang="fr-FR" sz="1200" spc="-1" dirty="0">
              <a:latin typeface="Arial"/>
            </a:endParaRPr>
          </a:p>
        </p:txBody>
      </p:sp>
      <p:sp>
        <p:nvSpPr>
          <p:cNvPr id="858" name="CustomShape 3"/>
          <p:cNvSpPr/>
          <p:nvPr/>
        </p:nvSpPr>
        <p:spPr>
          <a:xfrm>
            <a:off x="3849840" y="9428041"/>
            <a:ext cx="2942640" cy="493200"/>
          </a:xfrm>
          <a:prstGeom prst="rect">
            <a:avLst/>
          </a:prstGeom>
          <a:noFill/>
          <a:ln w="9360">
            <a:noFill/>
          </a:ln>
        </p:spPr>
        <p:style>
          <a:lnRef idx="0">
            <a:scrgbClr r="0" g="0" b="0"/>
          </a:lnRef>
          <a:fillRef idx="0">
            <a:scrgbClr r="0" g="0" b="0"/>
          </a:fillRef>
          <a:effectRef idx="0">
            <a:scrgbClr r="0" g="0" b="0"/>
          </a:effectRef>
          <a:fontRef idx="minor"/>
        </p:style>
        <p:txBody>
          <a:bodyPr lIns="89991" tIns="46796" rIns="89991" bIns="46796" anchor="b"/>
          <a:lstStyle/>
          <a:p>
            <a:pPr algn="r">
              <a:lnSpc>
                <a:spcPct val="100000"/>
              </a:lnSpc>
            </a:pPr>
            <a:fld id="{C2231DFF-E36E-4FDE-93CB-8DDD28ADDA34}" type="slidenum">
              <a:rPr lang="fr-FR" sz="1200" spc="-1">
                <a:solidFill>
                  <a:srgbClr val="000000"/>
                </a:solidFill>
                <a:latin typeface="Arial"/>
                <a:ea typeface="Arial Unicode MS"/>
              </a:rPr>
              <a:pPr algn="r">
                <a:lnSpc>
                  <a:spcPct val="100000"/>
                </a:lnSpc>
              </a:pPr>
              <a:t>6</a:t>
            </a:fld>
            <a:endParaRPr lang="fr-FR" sz="1200" spc="-1" dirty="0">
              <a:latin typeface="Arial"/>
            </a:endParaRPr>
          </a:p>
        </p:txBody>
      </p:sp>
      <p:sp>
        <p:nvSpPr>
          <p:cNvPr id="859" name="CustomShape 4"/>
          <p:cNvSpPr/>
          <p:nvPr/>
        </p:nvSpPr>
        <p:spPr>
          <a:xfrm>
            <a:off x="679320" y="4714920"/>
            <a:ext cx="5436720" cy="4465080"/>
          </a:xfrm>
          <a:prstGeom prst="rect">
            <a:avLst/>
          </a:prstGeom>
          <a:noFill/>
          <a:ln w="9360">
            <a:noFill/>
          </a:ln>
        </p:spPr>
        <p:style>
          <a:lnRef idx="0">
            <a:scrgbClr r="0" g="0" b="0"/>
          </a:lnRef>
          <a:fillRef idx="0">
            <a:scrgbClr r="0" g="0" b="0"/>
          </a:fillRef>
          <a:effectRef idx="0">
            <a:scrgbClr r="0" g="0" b="0"/>
          </a:effectRef>
          <a:fontRef idx="minor"/>
        </p:style>
      </p:sp>
      <p:sp>
        <p:nvSpPr>
          <p:cNvPr id="860" name="CustomShape 5"/>
          <p:cNvSpPr/>
          <p:nvPr/>
        </p:nvSpPr>
        <p:spPr>
          <a:xfrm>
            <a:off x="3849840" y="9428041"/>
            <a:ext cx="2944080" cy="494640"/>
          </a:xfrm>
          <a:prstGeom prst="rect">
            <a:avLst/>
          </a:prstGeom>
          <a:noFill/>
          <a:ln w="9360">
            <a:noFill/>
          </a:ln>
        </p:spPr>
        <p:style>
          <a:lnRef idx="0">
            <a:scrgbClr r="0" g="0" b="0"/>
          </a:lnRef>
          <a:fillRef idx="0">
            <a:scrgbClr r="0" g="0" b="0"/>
          </a:fillRef>
          <a:effectRef idx="0">
            <a:scrgbClr r="0" g="0" b="0"/>
          </a:effectRef>
          <a:fontRef idx="minor"/>
        </p:style>
        <p:txBody>
          <a:bodyPr lIns="89991" tIns="46796" rIns="89991" bIns="46796" anchor="b"/>
          <a:lstStyle/>
          <a:p>
            <a:pPr algn="r">
              <a:lnSpc>
                <a:spcPct val="100000"/>
              </a:lnSpc>
            </a:pPr>
            <a:fld id="{8ED1C02B-C522-486E-9BD3-1B6F813A427E}" type="slidenum">
              <a:rPr lang="fr-FR" sz="1200" spc="-1">
                <a:solidFill>
                  <a:srgbClr val="FFFFFF"/>
                </a:solidFill>
                <a:latin typeface="Arial"/>
                <a:ea typeface="Microsoft YaHei"/>
              </a:rPr>
              <a:pPr algn="r">
                <a:lnSpc>
                  <a:spcPct val="100000"/>
                </a:lnSpc>
              </a:pPr>
              <a:t>6</a:t>
            </a:fld>
            <a:endParaRPr lang="fr-FR" sz="1200" spc="-1" dirty="0">
              <a:latin typeface="Arial"/>
            </a:endParaRPr>
          </a:p>
        </p:txBody>
      </p:sp>
    </p:spTree>
    <p:extLst>
      <p:ext uri="{BB962C8B-B14F-4D97-AF65-F5344CB8AC3E}">
        <p14:creationId xmlns:p14="http://schemas.microsoft.com/office/powerpoint/2010/main" val="64004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a:extLst>
              <a:ext uri="{FF2B5EF4-FFF2-40B4-BE49-F238E27FC236}">
                <a16:creationId xmlns:a16="http://schemas.microsoft.com/office/drawing/2014/main" xmlns="" id="{745AF043-C28F-EFC8-1975-D6BC920B9F25}"/>
              </a:ext>
            </a:extLst>
          </p:cNvPr>
          <p:cNvSpPr>
            <a:spLocks noGrp="1" noRot="1" noChangeAspect="1" noTextEdit="1"/>
          </p:cNvSpPr>
          <p:nvPr>
            <p:ph type="sldImg"/>
          </p:nvPr>
        </p:nvSpPr>
        <p:spPr>
          <a:ln>
            <a:solidFill>
              <a:srgbClr val="000000"/>
            </a:solidFill>
            <a:miter lim="800000"/>
            <a:headEnd/>
            <a:tailEnd/>
          </a:ln>
        </p:spPr>
      </p:sp>
      <p:sp>
        <p:nvSpPr>
          <p:cNvPr id="58371" name="Espace réservé des commentaires 2">
            <a:extLst>
              <a:ext uri="{FF2B5EF4-FFF2-40B4-BE49-F238E27FC236}">
                <a16:creationId xmlns:a16="http://schemas.microsoft.com/office/drawing/2014/main" xmlns="" id="{D7E95C0D-7A58-6F2C-64C8-A849AAE273B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a:t>SNT : appréhender les concepts du numérique, ses enjeux : internet, le web, les réseaux sociaux, localisation/cartographie et mobilité, photo numérique</a:t>
            </a:r>
          </a:p>
        </p:txBody>
      </p:sp>
      <p:sp>
        <p:nvSpPr>
          <p:cNvPr id="58372" name="Espace réservé du numéro de diapositive 3">
            <a:extLst>
              <a:ext uri="{FF2B5EF4-FFF2-40B4-BE49-F238E27FC236}">
                <a16:creationId xmlns:a16="http://schemas.microsoft.com/office/drawing/2014/main" xmlns="" id="{27499EB1-BD8A-403E-4D5A-7B189E7CBE07}"/>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5pPr>
            <a:lvl6pPr marL="2514851"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6pPr>
            <a:lvl7pPr marL="2972097"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7pPr>
            <a:lvl8pPr marL="3429343"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8pPr>
            <a:lvl9pPr marL="3886589"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9pPr>
          </a:lstStyle>
          <a:p>
            <a:pPr>
              <a:spcBef>
                <a:spcPct val="0"/>
              </a:spcBef>
              <a:buClrTx/>
              <a:buFontTx/>
              <a:buNone/>
            </a:pPr>
            <a:fld id="{2A8594D1-EB8D-4989-87BD-21FDF7AD073E}" type="slidenum">
              <a:rPr lang="fr-FR" altLang="fr-FR" sz="1400">
                <a:solidFill>
                  <a:schemeClr val="tx1"/>
                </a:solidFill>
                <a:latin typeface="Arial" panose="020B0604020202020204" pitchFamily="34" charset="0"/>
              </a:rPr>
              <a:pPr>
                <a:spcBef>
                  <a:spcPct val="0"/>
                </a:spcBef>
                <a:buClrTx/>
                <a:buFontTx/>
                <a:buNone/>
              </a:pPr>
              <a:t>7</a:t>
            </a:fld>
            <a:endParaRPr lang="fr-FR" altLang="fr-FR" sz="1400">
              <a:solidFill>
                <a:schemeClr val="tx1"/>
              </a:solidFill>
              <a:latin typeface="Arial" panose="020B0604020202020204" pitchFamily="34" charset="0"/>
            </a:endParaRPr>
          </a:p>
        </p:txBody>
      </p:sp>
    </p:spTree>
    <p:extLst>
      <p:ext uri="{BB962C8B-B14F-4D97-AF65-F5344CB8AC3E}">
        <p14:creationId xmlns:p14="http://schemas.microsoft.com/office/powerpoint/2010/main" val="96704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32"/>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5pPr>
            <a:lvl6pPr marL="2514348" indent="-228577" defTabSz="449218" eaLnBrk="0" fontAlgn="base" hangingPunct="0">
              <a:spcBef>
                <a:spcPct val="30000"/>
              </a:spcBef>
              <a:spcAft>
                <a:spcPct val="0"/>
              </a:spcAft>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6pPr>
            <a:lvl7pPr marL="2971503" indent="-228577" defTabSz="449218" eaLnBrk="0" fontAlgn="base" hangingPunct="0">
              <a:spcBef>
                <a:spcPct val="30000"/>
              </a:spcBef>
              <a:spcAft>
                <a:spcPct val="0"/>
              </a:spcAft>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7pPr>
            <a:lvl8pPr marL="3428657" indent="-228577" defTabSz="449218" eaLnBrk="0" fontAlgn="base" hangingPunct="0">
              <a:spcBef>
                <a:spcPct val="30000"/>
              </a:spcBef>
              <a:spcAft>
                <a:spcPct val="0"/>
              </a:spcAft>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8pPr>
            <a:lvl9pPr marL="3885812" indent="-228577" defTabSz="449218" eaLnBrk="0" fontAlgn="base" hangingPunct="0">
              <a:spcBef>
                <a:spcPct val="30000"/>
              </a:spcBef>
              <a:spcAft>
                <a:spcPct val="0"/>
              </a:spcAft>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9pPr>
          </a:lstStyle>
          <a:p>
            <a:pPr>
              <a:spcBef>
                <a:spcPct val="0"/>
              </a:spcBef>
              <a:buClrTx/>
              <a:buFontTx/>
              <a:buNone/>
            </a:pPr>
            <a:fld id="{F3E1E6DF-20AB-453B-B89F-CFD5F6739958}" type="slidenum">
              <a:rPr lang="fr-FR" altLang="fr-FR" sz="1300">
                <a:ea typeface="Lucida Sans Unicode" panose="020B0602030504020204" pitchFamily="34" charset="0"/>
              </a:rPr>
              <a:pPr>
                <a:spcBef>
                  <a:spcPct val="0"/>
                </a:spcBef>
                <a:buClrTx/>
                <a:buFontTx/>
                <a:buNone/>
              </a:pPr>
              <a:t>8</a:t>
            </a:fld>
            <a:endParaRPr lang="fr-FR" altLang="fr-FR" sz="1300" dirty="0">
              <a:ea typeface="Lucida Sans Unicode" panose="020B0602030504020204" pitchFamily="34" charset="0"/>
            </a:endParaRPr>
          </a:p>
        </p:txBody>
      </p:sp>
      <p:sp>
        <p:nvSpPr>
          <p:cNvPr id="37891" name="Text Box 1"/>
          <p:cNvSpPr txBox="1">
            <a:spLocks noChangeArrowheads="1"/>
          </p:cNvSpPr>
          <p:nvPr/>
        </p:nvSpPr>
        <p:spPr bwMode="auto">
          <a:xfrm>
            <a:off x="3886201" y="9237663"/>
            <a:ext cx="2936875"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670" tIns="47515" rIns="94670" bIns="4751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DF557C3-D182-4A73-A68C-2FD90F1C6CE8}" type="slidenum">
              <a:rPr lang="fr-FR" altLang="fr-FR" sz="1300">
                <a:cs typeface="Segoe UI" panose="020B0502040204020203" pitchFamily="34" charset="0"/>
              </a:rPr>
              <a:pPr algn="r" eaLnBrk="1" hangingPunct="1">
                <a:spcBef>
                  <a:spcPct val="0"/>
                </a:spcBef>
                <a:buClrTx/>
                <a:buFontTx/>
                <a:buNone/>
              </a:pPr>
              <a:t>8</a:t>
            </a:fld>
            <a:endParaRPr lang="fr-FR" altLang="fr-FR" sz="1300" dirty="0">
              <a:cs typeface="Segoe UI" panose="020B0502040204020203" pitchFamily="34" charset="0"/>
            </a:endParaRPr>
          </a:p>
        </p:txBody>
      </p:sp>
      <p:sp>
        <p:nvSpPr>
          <p:cNvPr id="37892" name="Rectangle 2"/>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3" name="Text Box 3"/>
          <p:cNvSpPr txBox="1">
            <a:spLocks noChangeArrowheads="1"/>
          </p:cNvSpPr>
          <p:nvPr/>
        </p:nvSpPr>
        <p:spPr bwMode="auto">
          <a:xfrm>
            <a:off x="755651"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1" tIns="45716" rIns="91431" bIns="45716" anchor="ctr"/>
          <a:lstStyle/>
          <a:p>
            <a:pPr eaLnBrk="1" hangingPunct="1">
              <a:buClr>
                <a:srgbClr val="000000"/>
              </a:buClr>
              <a:buSzPct val="100000"/>
              <a:buFont typeface="Times New Roman" panose="02020603050405020304" pitchFamily="18" charset="0"/>
              <a:buNone/>
            </a:pPr>
            <a:endParaRPr lang="fr-FR" altLang="fr-FR"/>
          </a:p>
        </p:txBody>
      </p:sp>
      <p:sp>
        <p:nvSpPr>
          <p:cNvPr id="2" name="Espace réservé des commentaires 1"/>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5150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8">
            <a:extLst>
              <a:ext uri="{FF2B5EF4-FFF2-40B4-BE49-F238E27FC236}">
                <a16:creationId xmlns:a16="http://schemas.microsoft.com/office/drawing/2014/main" xmlns="" id="{388859E6-A4A0-E498-5900-800594806D0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5pPr>
            <a:lvl6pPr marL="2514851"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6pPr>
            <a:lvl7pPr marL="2972097"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7pPr>
            <a:lvl8pPr marL="3429343"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8pPr>
            <a:lvl9pPr marL="3886589" indent="-228623" defTabSz="449308" eaLnBrk="0" fontAlgn="base" hangingPunct="0">
              <a:spcBef>
                <a:spcPct val="30000"/>
              </a:spcBef>
              <a:spcAft>
                <a:spcPct val="0"/>
              </a:spcAft>
              <a:buClr>
                <a:srgbClr val="000000"/>
              </a:buClr>
              <a:buSzPct val="100000"/>
              <a:buFont typeface="Times New Roman" panose="02020603050405020304" pitchFamily="18" charset="0"/>
              <a:tabLst>
                <a:tab pos="449308" algn="l"/>
                <a:tab pos="898615" algn="l"/>
                <a:tab pos="1347923" algn="l"/>
                <a:tab pos="1797230" algn="l"/>
                <a:tab pos="2246538" algn="l"/>
                <a:tab pos="2695845" algn="l"/>
              </a:tabLst>
              <a:defRPr sz="1200">
                <a:solidFill>
                  <a:srgbClr val="000000"/>
                </a:solidFill>
                <a:latin typeface="Times New Roman" panose="02020603050405020304" pitchFamily="18" charset="0"/>
              </a:defRPr>
            </a:lvl9pPr>
          </a:lstStyle>
          <a:p>
            <a:pPr>
              <a:spcBef>
                <a:spcPct val="0"/>
              </a:spcBef>
              <a:buClrTx/>
              <a:buFontTx/>
              <a:buNone/>
            </a:pPr>
            <a:fld id="{ECDF389F-AF80-48EF-B2EE-3D1CFBFD56E7}" type="slidenum">
              <a:rPr lang="fr-FR" altLang="fr-FR" sz="1400"/>
              <a:pPr>
                <a:spcBef>
                  <a:spcPct val="0"/>
                </a:spcBef>
                <a:buClrTx/>
                <a:buFontTx/>
                <a:buNone/>
              </a:pPr>
              <a:t>11</a:t>
            </a:fld>
            <a:endParaRPr lang="fr-FR" altLang="fr-FR" sz="1400"/>
          </a:p>
        </p:txBody>
      </p:sp>
      <p:sp>
        <p:nvSpPr>
          <p:cNvPr id="72707" name="Text Box 1">
            <a:extLst>
              <a:ext uri="{FF2B5EF4-FFF2-40B4-BE49-F238E27FC236}">
                <a16:creationId xmlns:a16="http://schemas.microsoft.com/office/drawing/2014/main" xmlns="" id="{ED27CA2B-981F-2611-B8A9-18ABFABDC765}"/>
              </a:ext>
            </a:extLst>
          </p:cNvPr>
          <p:cNvSpPr txBox="1">
            <a:spLocks noChangeArrowheads="1"/>
          </p:cNvSpPr>
          <p:nvPr/>
        </p:nvSpPr>
        <p:spPr bwMode="auto">
          <a:xfrm>
            <a:off x="3847412" y="9431259"/>
            <a:ext cx="2950264" cy="495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7042872C-65D3-4343-B598-A408348FC44A}" type="slidenum">
              <a:rPr lang="fr-FR" altLang="fr-FR" sz="1400"/>
              <a:pPr algn="r" eaLnBrk="1">
                <a:lnSpc>
                  <a:spcPct val="93000"/>
                </a:lnSpc>
                <a:spcBef>
                  <a:spcPct val="0"/>
                </a:spcBef>
                <a:buClrTx/>
                <a:buFontTx/>
                <a:buNone/>
              </a:pPr>
              <a:t>11</a:t>
            </a:fld>
            <a:endParaRPr lang="fr-FR" altLang="fr-FR" sz="1400"/>
          </a:p>
        </p:txBody>
      </p:sp>
      <p:sp>
        <p:nvSpPr>
          <p:cNvPr id="72708" name="Rectangle 2">
            <a:extLst>
              <a:ext uri="{FF2B5EF4-FFF2-40B4-BE49-F238E27FC236}">
                <a16:creationId xmlns:a16="http://schemas.microsoft.com/office/drawing/2014/main" xmlns="" id="{62709A05-8000-A65D-B656-7D10E3360358}"/>
              </a:ext>
            </a:extLst>
          </p:cNvPr>
          <p:cNvSpPr>
            <a:spLocks noGrp="1" noRot="1" noChangeAspect="1" noChangeArrowheads="1" noTextEdit="1"/>
          </p:cNvSpPr>
          <p:nvPr>
            <p:ph type="sldImg"/>
          </p:nvPr>
        </p:nvSpPr>
        <p:spPr>
          <a:xfrm>
            <a:off x="1017588" y="828675"/>
            <a:ext cx="5456237" cy="4092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9" name="Freeform 3">
            <a:extLst>
              <a:ext uri="{FF2B5EF4-FFF2-40B4-BE49-F238E27FC236}">
                <a16:creationId xmlns:a16="http://schemas.microsoft.com/office/drawing/2014/main" xmlns="" id="{B2254E21-1A42-CD31-E59B-16D3B5611F58}"/>
              </a:ext>
            </a:extLst>
          </p:cNvPr>
          <p:cNvSpPr>
            <a:spLocks noChangeArrowheads="1"/>
          </p:cNvSpPr>
          <p:nvPr/>
        </p:nvSpPr>
        <p:spPr bwMode="auto">
          <a:xfrm>
            <a:off x="749475" y="5184018"/>
            <a:ext cx="5995800" cy="4912511"/>
          </a:xfrm>
          <a:custGeom>
            <a:avLst/>
            <a:gdLst>
              <a:gd name="T0" fmla="*/ 4971723 w 6046788"/>
              <a:gd name="T1" fmla="*/ 8141437 h 4522788"/>
              <a:gd name="T2" fmla="*/ 2485859 w 6046788"/>
              <a:gd name="T3" fmla="*/ 16282870 h 4522788"/>
              <a:gd name="T4" fmla="*/ 0 w 6046788"/>
              <a:gd name="T5" fmla="*/ 8141437 h 4522788"/>
              <a:gd name="T6" fmla="*/ 2485859 w 6046788"/>
              <a:gd name="T7" fmla="*/ 0 h 4522788"/>
              <a:gd name="T8" fmla="*/ 0 60000 65536"/>
              <a:gd name="T9" fmla="*/ 0 60000 65536"/>
              <a:gd name="T10" fmla="*/ 0 60000 65536"/>
              <a:gd name="T11" fmla="*/ 0 60000 65536"/>
              <a:gd name="T12" fmla="*/ 0 w 6046788"/>
              <a:gd name="T13" fmla="*/ 0 h 4522788"/>
              <a:gd name="T14" fmla="*/ 6046788 w 6046788"/>
              <a:gd name="T15" fmla="*/ 4522788 h 4522788"/>
            </a:gdLst>
            <a:ahLst/>
            <a:cxnLst>
              <a:cxn ang="T8">
                <a:pos x="T0" y="T1"/>
              </a:cxn>
              <a:cxn ang="T9">
                <a:pos x="T2" y="T3"/>
              </a:cxn>
              <a:cxn ang="T10">
                <a:pos x="T4" y="T5"/>
              </a:cxn>
              <a:cxn ang="T11">
                <a:pos x="T6" y="T7"/>
              </a:cxn>
            </a:cxnLst>
            <a:rect l="T12" t="T13" r="T14" b="T15"/>
            <a:pathLst>
              <a:path w="6046788" h="4522788">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9" tIns="45725" rIns="91449" bIns="45725" anchor="ctr"/>
          <a:lstStyle/>
          <a:p>
            <a:endParaRPr lang="fr-FR"/>
          </a:p>
        </p:txBody>
      </p:sp>
    </p:spTree>
    <p:extLst>
      <p:ext uri="{BB962C8B-B14F-4D97-AF65-F5344CB8AC3E}">
        <p14:creationId xmlns:p14="http://schemas.microsoft.com/office/powerpoint/2010/main" val="73051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32"/>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5pPr>
            <a:lvl6pPr marL="2514348" indent="-228577" defTabSz="449218" eaLnBrk="0" fontAlgn="base" hangingPunct="0">
              <a:spcBef>
                <a:spcPct val="30000"/>
              </a:spcBef>
              <a:spcAft>
                <a:spcPct val="0"/>
              </a:spcAft>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6pPr>
            <a:lvl7pPr marL="2971503" indent="-228577" defTabSz="449218" eaLnBrk="0" fontAlgn="base" hangingPunct="0">
              <a:spcBef>
                <a:spcPct val="30000"/>
              </a:spcBef>
              <a:spcAft>
                <a:spcPct val="0"/>
              </a:spcAft>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7pPr>
            <a:lvl8pPr marL="3428657" indent="-228577" defTabSz="449218" eaLnBrk="0" fontAlgn="base" hangingPunct="0">
              <a:spcBef>
                <a:spcPct val="30000"/>
              </a:spcBef>
              <a:spcAft>
                <a:spcPct val="0"/>
              </a:spcAft>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8pPr>
            <a:lvl9pPr marL="3885812" indent="-228577" defTabSz="449218" eaLnBrk="0" fontAlgn="base" hangingPunct="0">
              <a:spcBef>
                <a:spcPct val="30000"/>
              </a:spcBef>
              <a:spcAft>
                <a:spcPct val="0"/>
              </a:spcAft>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9pPr>
          </a:lstStyle>
          <a:p>
            <a:pPr>
              <a:spcBef>
                <a:spcPct val="0"/>
              </a:spcBef>
              <a:buClrTx/>
              <a:buFontTx/>
              <a:buNone/>
            </a:pPr>
            <a:fld id="{A16A9E77-2A4D-4CEC-A13F-9A760B02D536}" type="slidenum">
              <a:rPr lang="fr-FR" altLang="fr-FR" sz="1300">
                <a:ea typeface="Lucida Sans Unicode" panose="020B0602030504020204" pitchFamily="34" charset="0"/>
              </a:rPr>
              <a:pPr>
                <a:spcBef>
                  <a:spcPct val="0"/>
                </a:spcBef>
                <a:buClrTx/>
                <a:buFontTx/>
                <a:buNone/>
              </a:pPr>
              <a:t>12</a:t>
            </a:fld>
            <a:endParaRPr lang="fr-FR" altLang="fr-FR" sz="1300" dirty="0">
              <a:ea typeface="Lucida Sans Unicode" panose="020B0602030504020204" pitchFamily="34" charset="0"/>
            </a:endParaRPr>
          </a:p>
        </p:txBody>
      </p:sp>
      <p:sp>
        <p:nvSpPr>
          <p:cNvPr id="41987" name="Text Box 1"/>
          <p:cNvSpPr txBox="1">
            <a:spLocks noChangeArrowheads="1"/>
          </p:cNvSpPr>
          <p:nvPr/>
        </p:nvSpPr>
        <p:spPr bwMode="auto">
          <a:xfrm>
            <a:off x="3886201" y="9237663"/>
            <a:ext cx="2936875"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670" tIns="47515" rIns="94670" bIns="4751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564184-F67B-438C-B86F-34E11ECE3E0C}" type="slidenum">
              <a:rPr lang="fr-FR" altLang="fr-FR" sz="1300">
                <a:cs typeface="Segoe UI" panose="020B0502040204020203" pitchFamily="34" charset="0"/>
              </a:rPr>
              <a:pPr algn="r" eaLnBrk="1" hangingPunct="1">
                <a:spcBef>
                  <a:spcPct val="0"/>
                </a:spcBef>
                <a:buClrTx/>
                <a:buFontTx/>
                <a:buNone/>
              </a:pPr>
              <a:t>12</a:t>
            </a:fld>
            <a:endParaRPr lang="fr-FR" altLang="fr-FR" sz="1300" dirty="0">
              <a:cs typeface="Segoe UI" panose="020B0502040204020203" pitchFamily="34" charset="0"/>
            </a:endParaRPr>
          </a:p>
        </p:txBody>
      </p:sp>
      <p:sp>
        <p:nvSpPr>
          <p:cNvPr id="41988" name="Rectangle 2"/>
          <p:cNvSpPr>
            <a:spLocks noGrp="1" noRot="1" noChangeAspect="1" noChangeArrowheads="1" noTextEdit="1"/>
          </p:cNvSpPr>
          <p:nvPr>
            <p:ph type="sldImg"/>
          </p:nvPr>
        </p:nvSpPr>
        <p:spPr>
          <a:xfrm>
            <a:off x="1001713" y="728663"/>
            <a:ext cx="4829175" cy="3622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9" name="Text Box 3"/>
          <p:cNvSpPr txBox="1">
            <a:spLocks noChangeArrowheads="1"/>
          </p:cNvSpPr>
          <p:nvPr/>
        </p:nvSpPr>
        <p:spPr bwMode="auto">
          <a:xfrm>
            <a:off x="914400" y="4618039"/>
            <a:ext cx="50038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1" tIns="45716" rIns="91431" bIns="45716" anchor="ctr"/>
          <a:lstStyle/>
          <a:p>
            <a:pPr eaLnBrk="1" hangingPunct="1">
              <a:buClr>
                <a:srgbClr val="000000"/>
              </a:buClr>
              <a:buSzPct val="100000"/>
              <a:buFont typeface="Times New Roman" panose="02020603050405020304" pitchFamily="18" charset="0"/>
              <a:buNone/>
            </a:pPr>
            <a:endParaRPr lang="fr-FR" altLang="fr-FR"/>
          </a:p>
        </p:txBody>
      </p:sp>
    </p:spTree>
    <p:extLst>
      <p:ext uri="{BB962C8B-B14F-4D97-AF65-F5344CB8AC3E}">
        <p14:creationId xmlns:p14="http://schemas.microsoft.com/office/powerpoint/2010/main" val="1476425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32"/>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5pPr>
            <a:lvl6pPr marL="2514348" indent="-228577" defTabSz="449218" eaLnBrk="0" fontAlgn="base" hangingPunct="0">
              <a:spcBef>
                <a:spcPct val="30000"/>
              </a:spcBef>
              <a:spcAft>
                <a:spcPct val="0"/>
              </a:spcAft>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6pPr>
            <a:lvl7pPr marL="2971503" indent="-228577" defTabSz="449218" eaLnBrk="0" fontAlgn="base" hangingPunct="0">
              <a:spcBef>
                <a:spcPct val="30000"/>
              </a:spcBef>
              <a:spcAft>
                <a:spcPct val="0"/>
              </a:spcAft>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7pPr>
            <a:lvl8pPr marL="3428657" indent="-228577" defTabSz="449218" eaLnBrk="0" fontAlgn="base" hangingPunct="0">
              <a:spcBef>
                <a:spcPct val="30000"/>
              </a:spcBef>
              <a:spcAft>
                <a:spcPct val="0"/>
              </a:spcAft>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8pPr>
            <a:lvl9pPr marL="3885812" indent="-228577" defTabSz="449218" eaLnBrk="0" fontAlgn="base" hangingPunct="0">
              <a:spcBef>
                <a:spcPct val="30000"/>
              </a:spcBef>
              <a:spcAft>
                <a:spcPct val="0"/>
              </a:spcAft>
              <a:buClr>
                <a:srgbClr val="000000"/>
              </a:buClr>
              <a:buSzPct val="100000"/>
              <a:buFont typeface="Times New Roman" panose="02020603050405020304" pitchFamily="18" charset="0"/>
              <a:tabLst>
                <a:tab pos="449218" algn="l"/>
                <a:tab pos="898435" algn="l"/>
                <a:tab pos="1347653" algn="l"/>
                <a:tab pos="1796871" algn="l"/>
                <a:tab pos="2246089" algn="l"/>
                <a:tab pos="2695306" algn="l"/>
              </a:tabLst>
              <a:defRPr sz="1200">
                <a:solidFill>
                  <a:srgbClr val="000000"/>
                </a:solidFill>
                <a:latin typeface="Times New Roman" panose="02020603050405020304" pitchFamily="18" charset="0"/>
              </a:defRPr>
            </a:lvl9pPr>
          </a:lstStyle>
          <a:p>
            <a:pPr>
              <a:spcBef>
                <a:spcPct val="0"/>
              </a:spcBef>
              <a:buClrTx/>
              <a:buFontTx/>
              <a:buNone/>
            </a:pPr>
            <a:fld id="{F45D3D76-0203-4B41-A9A1-6B42066A1C68}" type="slidenum">
              <a:rPr lang="fr-FR" altLang="fr-FR" sz="1300">
                <a:ea typeface="Lucida Sans Unicode" panose="020B0602030504020204" pitchFamily="34" charset="0"/>
              </a:rPr>
              <a:pPr>
                <a:spcBef>
                  <a:spcPct val="0"/>
                </a:spcBef>
                <a:buClrTx/>
                <a:buFontTx/>
                <a:buNone/>
              </a:pPr>
              <a:t>14</a:t>
            </a:fld>
            <a:endParaRPr lang="fr-FR" altLang="fr-FR" sz="1300" dirty="0">
              <a:ea typeface="Lucida Sans Unicode" panose="020B0602030504020204" pitchFamily="34" charset="0"/>
            </a:endParaRPr>
          </a:p>
        </p:txBody>
      </p:sp>
      <p:sp>
        <p:nvSpPr>
          <p:cNvPr id="46083" name="Text Box 1"/>
          <p:cNvSpPr txBox="1">
            <a:spLocks noChangeArrowheads="1"/>
          </p:cNvSpPr>
          <p:nvPr/>
        </p:nvSpPr>
        <p:spPr bwMode="auto">
          <a:xfrm>
            <a:off x="3886201" y="9237663"/>
            <a:ext cx="2936875"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670" tIns="47515" rIns="94670" bIns="4751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1658608-C47D-405B-A177-46C1CA8CE64F}" type="slidenum">
              <a:rPr lang="fr-FR" altLang="fr-FR" sz="1300">
                <a:cs typeface="Segoe UI" panose="020B0502040204020203" pitchFamily="34" charset="0"/>
              </a:rPr>
              <a:pPr algn="r" eaLnBrk="1" hangingPunct="1">
                <a:spcBef>
                  <a:spcPct val="0"/>
                </a:spcBef>
                <a:buClrTx/>
                <a:buFontTx/>
                <a:buNone/>
              </a:pPr>
              <a:t>14</a:t>
            </a:fld>
            <a:endParaRPr lang="fr-FR" altLang="fr-FR" sz="1300" dirty="0">
              <a:cs typeface="Segoe UI" panose="020B0502040204020203" pitchFamily="34" charset="0"/>
            </a:endParaRPr>
          </a:p>
        </p:txBody>
      </p:sp>
      <p:sp>
        <p:nvSpPr>
          <p:cNvPr id="46084" name="Rectangle 2"/>
          <p:cNvSpPr>
            <a:spLocks noGrp="1" noRot="1" noChangeAspect="1" noChangeArrowheads="1" noTextEdit="1"/>
          </p:cNvSpPr>
          <p:nvPr>
            <p:ph type="sldImg"/>
          </p:nvPr>
        </p:nvSpPr>
        <p:spPr>
          <a:xfrm>
            <a:off x="1001713" y="728663"/>
            <a:ext cx="4829175" cy="3622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p:cNvSpPr txBox="1">
            <a:spLocks noChangeArrowheads="1"/>
          </p:cNvSpPr>
          <p:nvPr/>
        </p:nvSpPr>
        <p:spPr bwMode="auto">
          <a:xfrm>
            <a:off x="914400" y="4618039"/>
            <a:ext cx="5003800" cy="435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1" tIns="45716" rIns="91431" bIns="45716" anchor="ctr"/>
          <a:lstStyle/>
          <a:p>
            <a:pPr eaLnBrk="1" hangingPunct="1">
              <a:buClr>
                <a:srgbClr val="000000"/>
              </a:buClr>
              <a:buSzPct val="100000"/>
              <a:buFont typeface="Times New Roman" panose="02020603050405020304" pitchFamily="18" charset="0"/>
              <a:buNone/>
            </a:pPr>
            <a:endParaRPr lang="fr-FR" altLang="fr-FR"/>
          </a:p>
        </p:txBody>
      </p:sp>
    </p:spTree>
    <p:extLst>
      <p:ext uri="{BB962C8B-B14F-4D97-AF65-F5344CB8AC3E}">
        <p14:creationId xmlns:p14="http://schemas.microsoft.com/office/powerpoint/2010/main" val="396062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p:nvPr>
        </p:nvSpPr>
        <p:spPr>
          <a:noFill/>
          <a:ln/>
        </p:spPr>
        <p:txBody>
          <a:bodyPr/>
          <a:lstStyle/>
          <a:p>
            <a:fld id="{22A11BCA-BD3D-4780-AE14-DEDBDA1837AA}" type="slidenum">
              <a:rPr lang="fr-FR"/>
              <a:pPr/>
              <a:t>16</a:t>
            </a:fld>
            <a:endParaRPr lang="fr-FR"/>
          </a:p>
        </p:txBody>
      </p:sp>
      <p:sp>
        <p:nvSpPr>
          <p:cNvPr id="48131" name="Text Box 2"/>
          <p:cNvSpPr txBox="1">
            <a:spLocks noChangeArrowheads="1"/>
          </p:cNvSpPr>
          <p:nvPr/>
        </p:nvSpPr>
        <p:spPr bwMode="auto">
          <a:xfrm>
            <a:off x="3850588" y="9428083"/>
            <a:ext cx="2943912" cy="495379"/>
          </a:xfrm>
          <a:prstGeom prst="rect">
            <a:avLst/>
          </a:prstGeom>
          <a:noFill/>
          <a:ln w="9525">
            <a:noFill/>
            <a:round/>
            <a:headEnd/>
            <a:tailEnd/>
          </a:ln>
        </p:spPr>
        <p:txBody>
          <a:bodyPr lIns="90009" tIns="46805" rIns="90009" bIns="46805" anchor="b"/>
          <a:lstStyle/>
          <a:p>
            <a:pPr algn="r">
              <a:buClrTx/>
              <a:tabLst>
                <a:tab pos="0" algn="l"/>
                <a:tab pos="447720" algn="l"/>
                <a:tab pos="897028" algn="l"/>
                <a:tab pos="1346335" algn="l"/>
                <a:tab pos="1795643" algn="l"/>
                <a:tab pos="2244949" algn="l"/>
                <a:tab pos="2694257" algn="l"/>
                <a:tab pos="3143564" algn="l"/>
                <a:tab pos="3592872" algn="l"/>
                <a:tab pos="4042179" algn="l"/>
                <a:tab pos="4491487" algn="l"/>
                <a:tab pos="4940794" algn="l"/>
                <a:tab pos="5390102" algn="l"/>
                <a:tab pos="5839409" algn="l"/>
                <a:tab pos="6288717" algn="l"/>
                <a:tab pos="6738024" algn="l"/>
                <a:tab pos="7187332" algn="l"/>
                <a:tab pos="7636639" algn="l"/>
                <a:tab pos="8085947" algn="l"/>
                <a:tab pos="8535253" algn="l"/>
                <a:tab pos="8984561" algn="l"/>
              </a:tabLst>
            </a:pPr>
            <a:fld id="{A5F83F07-FB9A-4442-86D0-E83BF5B50727}" type="slidenum">
              <a:rPr lang="fr-FR" sz="1200">
                <a:solidFill>
                  <a:srgbClr val="000000"/>
                </a:solidFill>
                <a:latin typeface="Arial" charset="0"/>
              </a:rPr>
              <a:pPr algn="r">
                <a:buClrTx/>
                <a:tabLst>
                  <a:tab pos="0" algn="l"/>
                  <a:tab pos="447720" algn="l"/>
                  <a:tab pos="897028" algn="l"/>
                  <a:tab pos="1346335" algn="l"/>
                  <a:tab pos="1795643" algn="l"/>
                  <a:tab pos="2244949" algn="l"/>
                  <a:tab pos="2694257" algn="l"/>
                  <a:tab pos="3143564" algn="l"/>
                  <a:tab pos="3592872" algn="l"/>
                  <a:tab pos="4042179" algn="l"/>
                  <a:tab pos="4491487" algn="l"/>
                  <a:tab pos="4940794" algn="l"/>
                  <a:tab pos="5390102" algn="l"/>
                  <a:tab pos="5839409" algn="l"/>
                  <a:tab pos="6288717" algn="l"/>
                  <a:tab pos="6738024" algn="l"/>
                  <a:tab pos="7187332" algn="l"/>
                  <a:tab pos="7636639" algn="l"/>
                  <a:tab pos="8085947" algn="l"/>
                  <a:tab pos="8535253" algn="l"/>
                  <a:tab pos="8984561" algn="l"/>
                </a:tabLst>
              </a:pPr>
              <a:t>16</a:t>
            </a:fld>
            <a:endParaRPr lang="fr-FR" sz="1200">
              <a:solidFill>
                <a:srgbClr val="000000"/>
              </a:solidFill>
              <a:latin typeface="Arial" charset="0"/>
            </a:endParaRPr>
          </a:p>
        </p:txBody>
      </p:sp>
      <p:sp>
        <p:nvSpPr>
          <p:cNvPr id="48132" name="Rectangle 3"/>
          <p:cNvSpPr txBox="1">
            <a:spLocks noGrp="1" noRot="1" noChangeAspect="1" noChangeArrowheads="1" noTextEdit="1"/>
          </p:cNvSpPr>
          <p:nvPr>
            <p:ph type="sldImg"/>
          </p:nvPr>
        </p:nvSpPr>
        <p:spPr>
          <a:xfrm>
            <a:off x="919163" y="744538"/>
            <a:ext cx="4960937" cy="3721100"/>
          </a:xfrm>
          <a:solidFill>
            <a:srgbClr val="FFFFFF"/>
          </a:solidFill>
          <a:ln>
            <a:solidFill>
              <a:srgbClr val="000000"/>
            </a:solidFill>
            <a:miter lim="800000"/>
          </a:ln>
        </p:spPr>
      </p:sp>
      <p:sp>
        <p:nvSpPr>
          <p:cNvPr id="48133" name="Rectangle 4"/>
          <p:cNvSpPr txBox="1">
            <a:spLocks noGrp="1" noChangeArrowheads="1"/>
          </p:cNvSpPr>
          <p:nvPr>
            <p:ph type="body" idx="1"/>
          </p:nvPr>
        </p:nvSpPr>
        <p:spPr>
          <a:xfrm>
            <a:off x="679609" y="4715630"/>
            <a:ext cx="5438458" cy="4466352"/>
          </a:xfrm>
          <a:noFill/>
          <a:ln/>
        </p:spPr>
        <p:txBody>
          <a:bodyPr wrap="none" anchor="ctr"/>
          <a:lstStyle/>
          <a:p>
            <a:endParaRPr lang="fr-FR"/>
          </a:p>
        </p:txBody>
      </p:sp>
    </p:spTree>
    <p:extLst>
      <p:ext uri="{BB962C8B-B14F-4D97-AF65-F5344CB8AC3E}">
        <p14:creationId xmlns:p14="http://schemas.microsoft.com/office/powerpoint/2010/main" val="236078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à coins arrondis 9"/>
          <p:cNvSpPr/>
          <p:nvPr/>
        </p:nvSpPr>
        <p:spPr>
          <a:xfrm>
            <a:off x="418598"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p>
            <a:fld id="{560CB615-784E-4312-969B-A9EE060CDFF9}" type="datetimeFigureOut">
              <a:rPr lang="fr-FR" smtClean="0"/>
              <a:pPr/>
              <a:t>19/11/2023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11" name="Espace réservé du numéro de diapositive 10"/>
          <p:cNvSpPr>
            <a:spLocks noGrp="1"/>
          </p:cNvSpPr>
          <p:nvPr>
            <p:ph type="sldNum" sz="quarter" idx="12"/>
          </p:nvPr>
        </p:nvSpPr>
        <p:spPr/>
        <p:txBody>
          <a:bodyPr/>
          <a:lstStyle/>
          <a:p>
            <a:pPr>
              <a:defRPr/>
            </a:pPr>
            <a:fld id="{2B4B8DA5-8F8F-4381-A34E-A7BB96B29033}" type="slidenum">
              <a:rPr lang="fr-FR" smtClean="0"/>
              <a:pPr>
                <a:defRPr/>
              </a:pPr>
              <a:t>‹N°›</a:t>
            </a:fld>
            <a:endParaRPr lang="fr-F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60CB615-784E-4312-969B-A9EE060CDFF9}" type="datetimeFigureOut">
              <a:rPr lang="fr-FR" smtClean="0"/>
              <a:pPr/>
              <a:t>19/11/2023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B69562C7-C95C-428D-B3CF-1CECFF9364DE}" type="slidenum">
              <a:rPr lang="fr-FR" smtClean="0"/>
              <a:pPr>
                <a:defRPr/>
              </a:pPr>
              <a:t>‹N°›</a:t>
            </a:fld>
            <a:endParaRPr lang="fr-FR"/>
          </a:p>
        </p:txBody>
      </p:sp>
    </p:spTree>
  </p:cSld>
  <p:clrMapOvr>
    <a:masterClrMapping/>
  </p:clrMapOvr>
  <p:transition spd="slow"/>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24FE67DE-1B3F-4753-AB5F-D8C902865DC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F7023A80-9E1E-4E0C-B181-EE06469A9CBA}"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97FE7971-89FB-43DB-A8E0-866ADA2586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CF368C38-2C14-4F05-964B-E544B1AA92F6}"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6CA919FD-E5C8-48DC-944B-E634DEF15421}"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08C07A78-2482-4EF2-AEBE-D3079C06CF41}"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301C8A5C-587E-46E1-8C36-7B723ECA994E}"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9ED6F2E-0353-4811-B392-3A833273B292}"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47FF8554-7888-4FD5-9591-0F26EECD07AE}" type="slidenum">
              <a:rPr lang="fr-FR" smtClean="0"/>
              <a:pPr>
                <a:defRPr/>
              </a:pPr>
              <a:t>‹N°›</a:t>
            </a:fld>
            <a:endParaRPr lang="fr-FR"/>
          </a:p>
        </p:txBody>
      </p:sp>
    </p:spTree>
    <p:extLst>
      <p:ext uri="{BB962C8B-B14F-4D97-AF65-F5344CB8AC3E}">
        <p14:creationId xmlns:p14="http://schemas.microsoft.com/office/powerpoint/2010/main" val="12259746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3728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EE7B4B6-5BEF-4329-8565-2E4545F2CC56}"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D1A049A-1CD1-407C-B778-D43350086FF6}" type="slidenum">
              <a:rPr lang="fr-FR" altLang="fr-FR">
                <a:solidFill>
                  <a:srgbClr val="FFFFFF"/>
                </a:solidFill>
                <a:latin typeface="Calibri"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fld id="{560CB615-784E-4312-969B-A9EE060CDFF9}" type="datetimeFigureOut">
              <a:rPr lang="fr-FR" smtClean="0"/>
              <a:pPr/>
              <a:t>19/11/2023</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F0F82739-4692-48EF-ACDF-181ECD794A08}"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E155EF05-A704-49D2-86E9-3CF9B82820D8}"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pPr>
              <a:defRPr/>
            </a:pPr>
            <a:fld id="{28774165-5335-45E0-BF4F-DE30B77E9859}" type="slidenum">
              <a:rPr lang="fr-FR" smtClean="0"/>
              <a:pPr>
                <a:defRPr/>
              </a:pPr>
              <a:t>‹N°›</a:t>
            </a:fld>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4D04F6F1-D6E8-46D8-987C-84D98B3F8B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EE33598-87A8-4351-B6B2-4082E98315ED}"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8"/>
            <a:ext cx="1981200" cy="5257799"/>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533400" y="533406"/>
            <a:ext cx="5943600" cy="5257801"/>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60CB615-784E-4312-969B-A9EE060CDFF9}" type="datetimeFigureOut">
              <a:rPr lang="fr-FR" smtClean="0"/>
              <a:pPr/>
              <a:t>19/11/2023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D91B409B-27EB-4DD6-BCA2-EC1FA9B62997}" type="slidenum">
              <a:rPr lang="fr-FR" smtClean="0"/>
              <a:pPr>
                <a:defRPr/>
              </a:pPr>
              <a:t>‹N°›</a:t>
            </a:fld>
            <a:endParaRPr lang="fr-FR"/>
          </a:p>
        </p:txBody>
      </p:sp>
    </p:spTree>
  </p:cSld>
  <p:clrMapOvr>
    <a:masterClrMapping/>
  </p:clrMapOvr>
  <p:transition spd="slow"/>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A9FC87F1-3FD6-4CBB-8C47-687093313F1D}"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86A0A211-6DAE-4773-B237-89D86A299F51}"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14F1711-38B6-4432-BAC2-364557E2BA9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3D99678-92BA-4DDF-8F0D-86E9A309B7CE}" type="slidenum">
              <a:rPr lang="fr-FR" altLang="fr-FR">
                <a:solidFill>
                  <a:srgbClr val="FFFFFF"/>
                </a:solidFill>
                <a:latin typeface="Calibri" pitchFamily="34" charset="0"/>
              </a:rPr>
              <a:pPr/>
              <a:t>‹N°›</a:t>
            </a:fld>
            <a:endParaRPr lang="fr-FR" altLang="fr-F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1C1E3B43-D8D8-4AE9-B016-4F95720ACBF9}"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D86523B-74BE-42AE-A94A-4A9ED6B01A94}" type="slidenum">
              <a:rPr lang="fr-FR" altLang="fr-FR">
                <a:solidFill>
                  <a:srgbClr val="FFFFFF"/>
                </a:solidFill>
                <a:latin typeface="Calibri" pitchFamily="34" charset="0"/>
              </a:rPr>
              <a:pPr/>
              <a:t>‹N°›</a:t>
            </a:fld>
            <a:endParaRPr lang="fr-FR" altLang="fr-F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2AB91AF-8E8A-45C0-B97E-3C003E9BC9CF}"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68E59CE4-4A1C-4996-9CB6-E97CDF62668A}" type="slidenum">
              <a:rPr lang="fr-FR" altLang="fr-FR">
                <a:solidFill>
                  <a:srgbClr val="FFFFFF"/>
                </a:solidFill>
                <a:latin typeface="Calibri" pitchFamily="34" charset="0"/>
              </a:rPr>
              <a:pPr/>
              <a:t>‹N°›</a:t>
            </a:fld>
            <a:endParaRPr lang="fr-FR" altLang="fr-F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24FE67DE-1B3F-4753-AB5F-D8C902865DC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F7023A80-9E1E-4E0C-B181-EE06469A9CBA}"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97FE7971-89FB-43DB-A8E0-866ADA2586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CF368C38-2C14-4F05-964B-E544B1AA92F6}"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6CA919FD-E5C8-48DC-944B-E634DEF15421}"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08C07A78-2482-4EF2-AEBE-D3079C06CF41}"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301C8A5C-587E-46E1-8C36-7B723ECA994E}"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9ED6F2E-0353-4811-B392-3A833273B292}"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AB426B5D-C406-4D31-9E85-357F3117A33B}" type="slidenum">
              <a:rPr lang="fr-FR" smtClean="0"/>
              <a:pPr>
                <a:defRPr/>
              </a:pPr>
              <a:t>‹N°›</a:t>
            </a:fld>
            <a:endParaRPr lang="fr-FR"/>
          </a:p>
        </p:txBody>
      </p:sp>
    </p:spTree>
    <p:extLst>
      <p:ext uri="{BB962C8B-B14F-4D97-AF65-F5344CB8AC3E}">
        <p14:creationId xmlns:p14="http://schemas.microsoft.com/office/powerpoint/2010/main" val="12259746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372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EE7B4B6-5BEF-4329-8565-2E4545F2CC56}"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D1A049A-1CD1-407C-B778-D43350086FF6}" type="slidenum">
              <a:rPr lang="fr-FR" altLang="fr-FR">
                <a:solidFill>
                  <a:srgbClr val="FFFFFF"/>
                </a:solidFill>
                <a:latin typeface="Calibri"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fld id="{560CB615-784E-4312-969B-A9EE060CDFF9}" type="datetimeFigureOut">
              <a:rPr lang="fr-FR" smtClean="0"/>
              <a:pPr/>
              <a:t>19/11/2023</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EE7B4B6-5BEF-4329-8565-2E4545F2CC56}"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D1A049A-1CD1-407C-B778-D43350086FF6}" type="slidenum">
              <a:rPr lang="fr-FR" altLang="fr-FR">
                <a:solidFill>
                  <a:srgbClr val="FFFFFF"/>
                </a:solidFill>
                <a:latin typeface="Calibri"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fld id="{560CB615-784E-4312-969B-A9EE060CDFF9}" type="datetimeFigureOut">
              <a:rPr lang="fr-FR" smtClean="0"/>
              <a:pPr/>
              <a:t>19/11/2023</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F0F82739-4692-48EF-ACDF-181ECD794A08}"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E155EF05-A704-49D2-86E9-3CF9B82820D8}"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pPr>
              <a:defRPr/>
            </a:pPr>
            <a:fld id="{28774165-5335-45E0-BF4F-DE30B77E9859}" type="slidenum">
              <a:rPr lang="fr-FR" smtClean="0"/>
              <a:pPr>
                <a:defRPr/>
              </a:pPr>
              <a:t>‹N°›</a:t>
            </a:fld>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4D04F6F1-D6E8-46D8-987C-84D98B3F8B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EE33598-87A8-4351-B6B2-4082E98315ED}"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A9FC87F1-3FD6-4CBB-8C47-687093313F1D}"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86A0A211-6DAE-4773-B237-89D86A299F51}"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14F1711-38B6-4432-BAC2-364557E2BA9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3D99678-92BA-4DDF-8F0D-86E9A309B7CE}" type="slidenum">
              <a:rPr lang="fr-FR" altLang="fr-FR">
                <a:solidFill>
                  <a:srgbClr val="FFFFFF"/>
                </a:solidFill>
                <a:latin typeface="Calibri" pitchFamily="34" charset="0"/>
              </a:rPr>
              <a:pPr/>
              <a:t>‹N°›</a:t>
            </a:fld>
            <a:endParaRPr lang="fr-FR" altLang="fr-F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1C1E3B43-D8D8-4AE9-B016-4F95720ACBF9}"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D86523B-74BE-42AE-A94A-4A9ED6B01A94}" type="slidenum">
              <a:rPr lang="fr-FR" altLang="fr-FR">
                <a:solidFill>
                  <a:srgbClr val="FFFFFF"/>
                </a:solidFill>
                <a:latin typeface="Calibri" pitchFamily="34" charset="0"/>
              </a:rPr>
              <a:pPr/>
              <a:t>‹N°›</a:t>
            </a:fld>
            <a:endParaRPr lang="fr-FR" altLang="fr-F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2AB91AF-8E8A-45C0-B97E-3C003E9BC9CF}"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68E59CE4-4A1C-4996-9CB6-E97CDF62668A}" type="slidenum">
              <a:rPr lang="fr-FR" altLang="fr-FR">
                <a:solidFill>
                  <a:srgbClr val="FFFFFF"/>
                </a:solidFill>
                <a:latin typeface="Calibri" pitchFamily="34" charset="0"/>
              </a:rPr>
              <a:pPr/>
              <a:t>‹N°›</a:t>
            </a:fld>
            <a:endParaRPr lang="fr-FR" altLang="fr-F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24FE67DE-1B3F-4753-AB5F-D8C902865DC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F7023A80-9E1E-4E0C-B181-EE06469A9CBA}"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97FE7971-89FB-43DB-A8E0-866ADA2586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CF368C38-2C14-4F05-964B-E544B1AA92F6}"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F0F82739-4692-48EF-ACDF-181ECD794A08}"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E155EF05-A704-49D2-86E9-3CF9B82820D8}"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pPr>
              <a:defRPr/>
            </a:pPr>
            <a:fld id="{28774165-5335-45E0-BF4F-DE30B77E9859}" type="slidenum">
              <a:rPr lang="fr-FR" smtClean="0"/>
              <a:pPr>
                <a:defRPr/>
              </a:pPr>
              <a:t>‹N°›</a:t>
            </a:fld>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6CA919FD-E5C8-48DC-944B-E634DEF15421}"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08C07A78-2482-4EF2-AEBE-D3079C06CF41}"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301C8A5C-587E-46E1-8C36-7B723ECA994E}"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9ED6F2E-0353-4811-B392-3A833273B292}"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AB426B5D-C406-4D31-9E85-357F3117A33B}" type="slidenum">
              <a:rPr lang="fr-FR" smtClean="0"/>
              <a:pPr>
                <a:defRPr/>
              </a:pPr>
              <a:t>‹N°›</a:t>
            </a:fld>
            <a:endParaRPr lang="fr-FR"/>
          </a:p>
        </p:txBody>
      </p:sp>
    </p:spTree>
    <p:extLst>
      <p:ext uri="{BB962C8B-B14F-4D97-AF65-F5344CB8AC3E}">
        <p14:creationId xmlns:p14="http://schemas.microsoft.com/office/powerpoint/2010/main" val="12259746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3728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4D04F6F1-D6E8-46D8-987C-84D98B3F8B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EE33598-87A8-4351-B6B2-4082E98315ED}"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A9FC87F1-3FD6-4CBB-8C47-687093313F1D}"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86A0A211-6DAE-4773-B237-89D86A299F51}"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14F1711-38B6-4432-BAC2-364557E2BA9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3D99678-92BA-4DDF-8F0D-86E9A309B7CE}" type="slidenum">
              <a:rPr lang="fr-FR" altLang="fr-FR">
                <a:solidFill>
                  <a:srgbClr val="FFFFFF"/>
                </a:solidFill>
                <a:latin typeface="Calibri" pitchFamily="34" charset="0"/>
              </a:rPr>
              <a:pPr/>
              <a:t>‹N°›</a:t>
            </a:fld>
            <a:endParaRPr lang="fr-FR" altLang="fr-F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1C1E3B43-D8D8-4AE9-B016-4F95720ACBF9}"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D86523B-74BE-42AE-A94A-4A9ED6B01A94}" type="slidenum">
              <a:rPr lang="fr-FR" altLang="fr-FR">
                <a:solidFill>
                  <a:srgbClr val="FFFFFF"/>
                </a:solidFill>
                <a:latin typeface="Calibri" pitchFamily="34" charset="0"/>
              </a:rPr>
              <a:pPr/>
              <a:t>‹N°›</a:t>
            </a:fld>
            <a:endParaRPr lang="fr-FR" altLang="fr-F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2AB91AF-8E8A-45C0-B97E-3C003E9BC9CF}"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68E59CE4-4A1C-4996-9CB6-E97CDF62668A}" type="slidenum">
              <a:rPr lang="fr-FR" altLang="fr-FR">
                <a:solidFill>
                  <a:srgbClr val="FFFFFF"/>
                </a:solidFill>
                <a:latin typeface="Calibri" pitchFamily="34" charset="0"/>
              </a:rPr>
              <a:pPr/>
              <a:t>‹N°›</a:t>
            </a:fld>
            <a:endParaRPr lang="fr-FR" altLang="fr-F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24FE67DE-1B3F-4753-AB5F-D8C902865DC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F7023A80-9E1E-4E0C-B181-EE06469A9CBA}"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60CB615-784E-4312-969B-A9EE060CDFF9}" type="datetimeFigureOut">
              <a:rPr lang="fr-FR" smtClean="0"/>
              <a:pPr/>
              <a:t>19/11/2023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28774165-5335-45E0-BF4F-DE30B77E9859}" type="slidenum">
              <a:rPr lang="fr-FR" smtClean="0"/>
              <a:pPr>
                <a:defRPr/>
              </a:pPr>
              <a:t>‹N°›</a:t>
            </a:fld>
            <a:endParaRPr lang="fr-F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97FE7971-89FB-43DB-A8E0-866ADA2586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CF368C38-2C14-4F05-964B-E544B1AA92F6}"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6CA919FD-E5C8-48DC-944B-E634DEF15421}"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08C07A78-2482-4EF2-AEBE-D3079C06CF41}"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301C8A5C-587E-46E1-8C36-7B723ECA994E}"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9ED6F2E-0353-4811-B392-3A833273B292}"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AB426B5D-C406-4D31-9E85-357F3117A33B}" type="slidenum">
              <a:rPr lang="fr-FR" smtClean="0"/>
              <a:pPr>
                <a:defRPr/>
              </a:pPr>
              <a:t>‹N°›</a:t>
            </a:fld>
            <a:endParaRPr lang="fr-FR"/>
          </a:p>
        </p:txBody>
      </p:sp>
    </p:spTree>
    <p:extLst>
      <p:ext uri="{BB962C8B-B14F-4D97-AF65-F5344CB8AC3E}">
        <p14:creationId xmlns:p14="http://schemas.microsoft.com/office/powerpoint/2010/main" val="1225974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EE7B4B6-5BEF-4329-8565-2E4545F2CC56}"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D1A049A-1CD1-407C-B778-D43350086FF6}" type="slidenum">
              <a:rPr lang="fr-FR" altLang="fr-FR">
                <a:solidFill>
                  <a:srgbClr val="FFFFFF"/>
                </a:solidFill>
                <a:latin typeface="Calibri"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F0F82739-4692-48EF-ACDF-181ECD794A08}"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E155EF05-A704-49D2-86E9-3CF9B82820D8}"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4D04F6F1-D6E8-46D8-987C-84D98B3F8B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EE33598-87A8-4351-B6B2-4082E98315ED}"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A9FC87F1-3FD6-4CBB-8C47-687093313F1D}"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86A0A211-6DAE-4773-B237-89D86A299F51}"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14F1711-38B6-4432-BAC2-364557E2BA9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3D99678-92BA-4DDF-8F0D-86E9A309B7CE}" type="slidenum">
              <a:rPr lang="fr-FR" altLang="fr-FR">
                <a:solidFill>
                  <a:srgbClr val="FFFFFF"/>
                </a:solidFill>
                <a:latin typeface="Calibri" pitchFamily="34" charset="0"/>
              </a:rPr>
              <a:pPr/>
              <a:t>‹N°›</a:t>
            </a:fld>
            <a:endParaRPr lang="fr-FR" altLang="fr-F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pic>
        <p:nvPicPr>
          <p:cNvPr id="14"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à coins arrondis 10"/>
          <p:cNvSpPr/>
          <p:nvPr/>
        </p:nvSpPr>
        <p:spPr>
          <a:xfrm>
            <a:off x="418598" y="434166"/>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560CB615-784E-4312-969B-A9EE060CDFF9}" type="datetimeFigureOut">
              <a:rPr lang="fr-FR" smtClean="0"/>
              <a:pPr/>
              <a:t>19/11/2023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BD6614B7-2F24-4159-9CD7-951CE0C4BD5A}" type="slidenum">
              <a:rPr lang="fr-FR" smtClean="0"/>
              <a:pPr>
                <a:defRPr/>
              </a:pPr>
              <a:t>‹N°›</a:t>
            </a:fld>
            <a:endParaRPr lang="fr-FR"/>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1C1E3B43-D8D8-4AE9-B016-4F95720ACBF9}"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D86523B-74BE-42AE-A94A-4A9ED6B01A94}" type="slidenum">
              <a:rPr lang="fr-FR" altLang="fr-FR">
                <a:solidFill>
                  <a:srgbClr val="FFFFFF"/>
                </a:solidFill>
                <a:latin typeface="Calibri" pitchFamily="34" charset="0"/>
              </a:rPr>
              <a:pPr/>
              <a:t>‹N°›</a:t>
            </a:fld>
            <a:endParaRPr lang="fr-FR" altLang="fr-F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2AB91AF-8E8A-45C0-B97E-3C003E9BC9CF}"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68E59CE4-4A1C-4996-9CB6-E97CDF62668A}" type="slidenum">
              <a:rPr lang="fr-FR" altLang="fr-FR">
                <a:solidFill>
                  <a:srgbClr val="FFFFFF"/>
                </a:solidFill>
                <a:latin typeface="Calibri" pitchFamily="34" charset="0"/>
              </a:rPr>
              <a:pPr/>
              <a:t>‹N°›</a:t>
            </a:fld>
            <a:endParaRPr lang="fr-FR" altLang="fr-F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24FE67DE-1B3F-4753-AB5F-D8C902865DC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F7023A80-9E1E-4E0C-B181-EE06469A9CBA}"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97FE7971-89FB-43DB-A8E0-866ADA2586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CF368C38-2C14-4F05-964B-E544B1AA92F6}"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6CA919FD-E5C8-48DC-944B-E634DEF15421}"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08C07A78-2482-4EF2-AEBE-D3079C06CF41}"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301C8A5C-587E-46E1-8C36-7B723ECA994E}"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9ED6F2E-0353-4811-B392-3A833273B292}"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47FF8554-7888-4FD5-9591-0F26EECD07AE}" type="slidenum">
              <a:rPr lang="fr-FR" smtClean="0"/>
              <a:pPr>
                <a:defRPr/>
              </a:pPr>
              <a:t>‹N°›</a:t>
            </a:fld>
            <a:endParaRPr lang="fr-FR"/>
          </a:p>
        </p:txBody>
      </p:sp>
      <p:pic>
        <p:nvPicPr>
          <p:cNvPr id="7" name="Imag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974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372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8EE7B4B6-5BEF-4329-8565-2E4545F2CC56}"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2D1A049A-1CD1-407C-B778-D43350086FF6}"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60CB615-784E-4312-969B-A9EE060CDFF9}" type="datetimeFigureOut">
              <a:rPr lang="fr-FR" smtClean="0"/>
              <a:pPr/>
              <a:t>19/11/2023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EC12BD33-9754-437D-B23A-0561FC8591EF}" type="slidenum">
              <a:rPr lang="fr-FR" smtClean="0"/>
              <a:pPr>
                <a:defRPr/>
              </a:pPr>
              <a:t>‹N°›</a:t>
            </a:fld>
            <a:endParaRPr lang="fr-FR"/>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F0F82739-4692-48EF-ACDF-181ECD794A08}"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E155EF05-A704-49D2-86E9-3CF9B82820D8}"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4D04F6F1-D6E8-46D8-987C-84D98B3F8BCB}"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4EE33598-87A8-4351-B6B2-4082E98315ED}"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A9FC87F1-3FD6-4CBB-8C47-687093313F1D}"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86A0A211-6DAE-4773-B237-89D86A299F51}"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814F1711-38B6-4432-BAC2-364557E2BA9B}"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23D99678-92BA-4DDF-8F0D-86E9A309B7CE}"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1C1E3B43-D8D8-4AE9-B016-4F95720ACBF9}"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4D86523B-74BE-42AE-A94A-4A9ED6B01A94}"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B2AB91AF-8E8A-45C0-B97E-3C003E9BC9CF}"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68E59CE4-4A1C-4996-9CB6-E97CDF62668A}"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24FE67DE-1B3F-4753-AB5F-D8C902865DCA}"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F7023A80-9E1E-4E0C-B181-EE06469A9CBA}"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97FE7971-89FB-43DB-A8E0-866ADA2586CB}"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CF368C38-2C14-4F05-964B-E544B1AA92F6}"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6CA919FD-E5C8-48DC-944B-E634DEF15421}"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08C07A78-2482-4EF2-AEBE-D3079C06CF41}"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301C8A5C-587E-46E1-8C36-7B723ECA994E}"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49ED6F2E-0353-4811-B392-3A833273B292}"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560CB615-784E-4312-969B-A9EE060CDFF9}" type="datetimeFigureOut">
              <a:rPr lang="fr-FR" smtClean="0"/>
              <a:pPr/>
              <a:t>19/11/2023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pPr>
              <a:defRPr/>
            </a:pPr>
            <a:fld id="{D6A8D37A-D937-4222-BDFA-FA658510A650}" type="slidenum">
              <a:rPr lang="fr-FR" smtClean="0"/>
              <a:pPr>
                <a:defRPr/>
              </a:pPr>
              <a:t>‹N°›</a:t>
            </a:fld>
            <a:endParaRPr lang="fr-FR"/>
          </a:p>
        </p:txBody>
      </p:sp>
    </p:spTree>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47FF8554-7888-4FD5-9591-0F26EECD07AE}" type="slidenum">
              <a:rPr lang="fr-FR"/>
              <a:pPr>
                <a:defRPr/>
              </a:pPr>
              <a:t>‹N°›</a:t>
            </a:fld>
            <a:endParaRPr lang="fr-FR"/>
          </a:p>
        </p:txBody>
      </p:sp>
    </p:spTree>
    <p:extLst>
      <p:ext uri="{BB962C8B-B14F-4D97-AF65-F5344CB8AC3E}">
        <p14:creationId xmlns:p14="http://schemas.microsoft.com/office/powerpoint/2010/main" val="12259746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EE7B4B6-5BEF-4329-8565-2E4545F2CC56}"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D1A049A-1CD1-407C-B778-D43350086FF6}" type="slidenum">
              <a:rPr lang="fr-FR" altLang="fr-FR">
                <a:solidFill>
                  <a:srgbClr val="FFFFFF"/>
                </a:solidFill>
                <a:latin typeface="Calibri"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fld id="{560CB615-784E-4312-969B-A9EE060CDFF9}" type="datetimeFigureOut">
              <a:rPr lang="fr-FR" smtClean="0"/>
              <a:pPr/>
              <a:t>19/11/2023</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F0F82739-4692-48EF-ACDF-181ECD794A08}"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E155EF05-A704-49D2-86E9-3CF9B82820D8}"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pPr>
              <a:defRPr/>
            </a:pPr>
            <a:fld id="{28774165-5335-45E0-BF4F-DE30B77E9859}" type="slidenum">
              <a:rPr lang="fr-FR" smtClean="0"/>
              <a:pPr>
                <a:defRPr/>
              </a:pPr>
              <a:t>‹N°›</a:t>
            </a:fld>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4D04F6F1-D6E8-46D8-987C-84D98B3F8B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EE33598-87A8-4351-B6B2-4082E98315ED}"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A9FC87F1-3FD6-4CBB-8C47-687093313F1D}"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86A0A211-6DAE-4773-B237-89D86A299F51}"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14F1711-38B6-4432-BAC2-364557E2BA9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3D99678-92BA-4DDF-8F0D-86E9A309B7CE}" type="slidenum">
              <a:rPr lang="fr-FR" altLang="fr-FR">
                <a:solidFill>
                  <a:srgbClr val="FFFFFF"/>
                </a:solidFill>
                <a:latin typeface="Calibri" pitchFamily="34" charset="0"/>
              </a:rPr>
              <a:pPr/>
              <a:t>‹N°›</a:t>
            </a:fld>
            <a:endParaRPr lang="fr-FR" altLang="fr-F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1C1E3B43-D8D8-4AE9-B016-4F95720ACBF9}"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D86523B-74BE-42AE-A94A-4A9ED6B01A94}" type="slidenum">
              <a:rPr lang="fr-FR" altLang="fr-FR">
                <a:solidFill>
                  <a:srgbClr val="FFFFFF"/>
                </a:solidFill>
                <a:latin typeface="Calibri" pitchFamily="34" charset="0"/>
              </a:rPr>
              <a:pPr/>
              <a:t>‹N°›</a:t>
            </a:fld>
            <a:endParaRPr lang="fr-FR" altLang="fr-F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2AB91AF-8E8A-45C0-B97E-3C003E9BC9CF}"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68E59CE4-4A1C-4996-9CB6-E97CDF62668A}" type="slidenum">
              <a:rPr lang="fr-FR" altLang="fr-FR">
                <a:solidFill>
                  <a:srgbClr val="FFFFFF"/>
                </a:solidFill>
                <a:latin typeface="Calibri" pitchFamily="34" charset="0"/>
              </a:rPr>
              <a:pPr/>
              <a:t>‹N°›</a:t>
            </a:fld>
            <a:endParaRPr lang="fr-FR" altLang="fr-F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24FE67DE-1B3F-4753-AB5F-D8C902865DC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F7023A80-9E1E-4E0C-B181-EE06469A9CBA}"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560CB615-784E-4312-969B-A9EE060CDFF9}" type="datetimeFigureOut">
              <a:rPr lang="fr-FR" smtClean="0"/>
              <a:pPr/>
              <a:t>19/11/2023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pPr>
              <a:defRPr/>
            </a:pPr>
            <a:fld id="{50FCF9DC-FAEE-4236-8830-301009BE3461}" type="slidenum">
              <a:rPr lang="fr-FR" smtClean="0"/>
              <a:pPr>
                <a:defRPr/>
              </a:pPr>
              <a:t>‹N°›</a:t>
            </a:fld>
            <a:endParaRPr lang="fr-FR"/>
          </a:p>
        </p:txBody>
      </p:sp>
    </p:spTree>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97FE7971-89FB-43DB-A8E0-866ADA2586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CF368C38-2C14-4F05-964B-E544B1AA92F6}"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6CA919FD-E5C8-48DC-944B-E634DEF15421}"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08C07A78-2482-4EF2-AEBE-D3079C06CF41}"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301C8A5C-587E-46E1-8C36-7B723ECA994E}"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9ED6F2E-0353-4811-B392-3A833273B292}"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AB426B5D-C406-4D31-9E85-357F3117A33B}" type="slidenum">
              <a:rPr lang="fr-FR" smtClean="0"/>
              <a:pPr>
                <a:defRPr/>
              </a:pPr>
              <a:t>‹N°›</a:t>
            </a:fld>
            <a:endParaRPr lang="fr-FR"/>
          </a:p>
        </p:txBody>
      </p:sp>
    </p:spTree>
    <p:extLst>
      <p:ext uri="{BB962C8B-B14F-4D97-AF65-F5344CB8AC3E}">
        <p14:creationId xmlns:p14="http://schemas.microsoft.com/office/powerpoint/2010/main" val="1225974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372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EE7B4B6-5BEF-4329-8565-2E4545F2CC56}"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D1A049A-1CD1-407C-B778-D43350086FF6}" type="slidenum">
              <a:rPr lang="fr-FR" altLang="fr-FR">
                <a:solidFill>
                  <a:srgbClr val="FFFFFF"/>
                </a:solidFill>
                <a:latin typeface="Calibri"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fld id="{560CB615-784E-4312-969B-A9EE060CDFF9}" type="datetimeFigureOut">
              <a:rPr lang="fr-FR" smtClean="0"/>
              <a:pPr/>
              <a:t>19/11/2023</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F0F82739-4692-48EF-ACDF-181ECD794A08}"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E155EF05-A704-49D2-86E9-3CF9B82820D8}"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pPr>
              <a:defRPr/>
            </a:pPr>
            <a:fld id="{28774165-5335-45E0-BF4F-DE30B77E9859}" type="slidenum">
              <a:rPr lang="fr-FR" smtClean="0"/>
              <a:pPr>
                <a:defRPr/>
              </a:pPr>
              <a:t>‹N°›</a:t>
            </a:fld>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4D04F6F1-D6E8-46D8-987C-84D98B3F8B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EE33598-87A8-4351-B6B2-4082E98315ED}"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A9FC87F1-3FD6-4CBB-8C47-687093313F1D}"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86A0A211-6DAE-4773-B237-89D86A299F51}"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560CB615-784E-4312-969B-A9EE060CDFF9}" type="datetimeFigureOut">
              <a:rPr lang="fr-FR" smtClean="0"/>
              <a:pPr/>
              <a:t>19/11/2023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6E475E38-25FB-4321-BEA5-2FF7E20E7A6D}" type="slidenum">
              <a:rPr lang="fr-FR" smtClean="0"/>
              <a:pPr>
                <a:defRPr/>
              </a:pPr>
              <a:t>‹N°›</a:t>
            </a:fld>
            <a:endParaRPr lang="fr-FR"/>
          </a:p>
        </p:txBody>
      </p:sp>
    </p:spTree>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14F1711-38B6-4432-BAC2-364557E2BA9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3D99678-92BA-4DDF-8F0D-86E9A309B7CE}" type="slidenum">
              <a:rPr lang="fr-FR" altLang="fr-FR">
                <a:solidFill>
                  <a:srgbClr val="FFFFFF"/>
                </a:solidFill>
                <a:latin typeface="Calibri" pitchFamily="34" charset="0"/>
              </a:rPr>
              <a:pPr/>
              <a:t>‹N°›</a:t>
            </a:fld>
            <a:endParaRPr lang="fr-FR" altLang="fr-F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1C1E3B43-D8D8-4AE9-B016-4F95720ACBF9}"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D86523B-74BE-42AE-A94A-4A9ED6B01A94}" type="slidenum">
              <a:rPr lang="fr-FR" altLang="fr-FR">
                <a:solidFill>
                  <a:srgbClr val="FFFFFF"/>
                </a:solidFill>
                <a:latin typeface="Calibri" pitchFamily="34" charset="0"/>
              </a:rPr>
              <a:pPr/>
              <a:t>‹N°›</a:t>
            </a:fld>
            <a:endParaRPr lang="fr-FR" altLang="fr-F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2AB91AF-8E8A-45C0-B97E-3C003E9BC9CF}"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68E59CE4-4A1C-4996-9CB6-E97CDF62668A}" type="slidenum">
              <a:rPr lang="fr-FR" altLang="fr-FR">
                <a:solidFill>
                  <a:srgbClr val="FFFFFF"/>
                </a:solidFill>
                <a:latin typeface="Calibri" pitchFamily="34" charset="0"/>
              </a:rPr>
              <a:pPr/>
              <a:t>‹N°›</a:t>
            </a:fld>
            <a:endParaRPr lang="fr-FR" altLang="fr-F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24FE67DE-1B3F-4753-AB5F-D8C902865DC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F7023A80-9E1E-4E0C-B181-EE06469A9CBA}"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97FE7971-89FB-43DB-A8E0-866ADA2586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CF368C38-2C14-4F05-964B-E544B1AA92F6}"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6CA919FD-E5C8-48DC-944B-E634DEF15421}"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08C07A78-2482-4EF2-AEBE-D3079C06CF41}"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301C8A5C-587E-46E1-8C36-7B723ECA994E}"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9ED6F2E-0353-4811-B392-3A833273B292}"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AB426B5D-C406-4D31-9E85-357F3117A33B}" type="slidenum">
              <a:rPr lang="fr-FR" smtClean="0"/>
              <a:pPr>
                <a:defRPr/>
              </a:pPr>
              <a:t>‹N°›</a:t>
            </a:fld>
            <a:endParaRPr lang="fr-FR"/>
          </a:p>
        </p:txBody>
      </p:sp>
    </p:spTree>
    <p:extLst>
      <p:ext uri="{BB962C8B-B14F-4D97-AF65-F5344CB8AC3E}">
        <p14:creationId xmlns:p14="http://schemas.microsoft.com/office/powerpoint/2010/main" val="12259746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EE7B4B6-5BEF-4329-8565-2E4545F2CC56}"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D1A049A-1CD1-407C-B778-D43350086FF6}" type="slidenum">
              <a:rPr lang="fr-FR" altLang="fr-FR">
                <a:solidFill>
                  <a:srgbClr val="FFFFFF"/>
                </a:solidFill>
                <a:latin typeface="Calibri"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fld id="{560CB615-784E-4312-969B-A9EE060CDFF9}" type="datetimeFigureOut">
              <a:rPr lang="fr-FR" smtClean="0"/>
              <a:pPr/>
              <a:t>19/11/2023</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60CB615-784E-4312-969B-A9EE060CDFF9}" type="datetimeFigureOut">
              <a:rPr lang="fr-FR" smtClean="0"/>
              <a:pPr/>
              <a:t>19/11/2023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89133FF0-0248-4C83-9433-E4A28586E8A5}" type="slidenum">
              <a:rPr lang="fr-FR" smtClean="0"/>
              <a:pPr>
                <a:defRPr/>
              </a:pPr>
              <a:t>‹N°›</a:t>
            </a:fld>
            <a:endParaRPr lang="fr-FR"/>
          </a:p>
        </p:txBody>
      </p:sp>
    </p:spTree>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F0F82739-4692-48EF-ACDF-181ECD794A08}"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E155EF05-A704-49D2-86E9-3CF9B82820D8}"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pPr>
              <a:defRPr/>
            </a:pPr>
            <a:fld id="{28774165-5335-45E0-BF4F-DE30B77E9859}" type="slidenum">
              <a:rPr lang="fr-FR" smtClean="0"/>
              <a:pPr>
                <a:defRPr/>
              </a:pPr>
              <a:t>‹N°›</a:t>
            </a:fld>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4D04F6F1-D6E8-46D8-987C-84D98B3F8B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EE33598-87A8-4351-B6B2-4082E98315ED}"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A9FC87F1-3FD6-4CBB-8C47-687093313F1D}"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86A0A211-6DAE-4773-B237-89D86A299F51}"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14F1711-38B6-4432-BAC2-364557E2BA9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3D99678-92BA-4DDF-8F0D-86E9A309B7CE}" type="slidenum">
              <a:rPr lang="fr-FR" altLang="fr-FR">
                <a:solidFill>
                  <a:srgbClr val="FFFFFF"/>
                </a:solidFill>
                <a:latin typeface="Calibri" pitchFamily="34" charset="0"/>
              </a:rPr>
              <a:pPr/>
              <a:t>‹N°›</a:t>
            </a:fld>
            <a:endParaRPr lang="fr-FR" altLang="fr-F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1C1E3B43-D8D8-4AE9-B016-4F95720ACBF9}"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D86523B-74BE-42AE-A94A-4A9ED6B01A94}" type="slidenum">
              <a:rPr lang="fr-FR" altLang="fr-FR">
                <a:solidFill>
                  <a:srgbClr val="FFFFFF"/>
                </a:solidFill>
                <a:latin typeface="Calibri" pitchFamily="34" charset="0"/>
              </a:rPr>
              <a:pPr/>
              <a:t>‹N°›</a:t>
            </a:fld>
            <a:endParaRPr lang="fr-FR" altLang="fr-F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2AB91AF-8E8A-45C0-B97E-3C003E9BC9CF}"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68E59CE4-4A1C-4996-9CB6-E97CDF62668A}" type="slidenum">
              <a:rPr lang="fr-FR" altLang="fr-FR">
                <a:solidFill>
                  <a:srgbClr val="FFFFFF"/>
                </a:solidFill>
                <a:latin typeface="Calibri" pitchFamily="34" charset="0"/>
              </a:rPr>
              <a:pPr/>
              <a:t>‹N°›</a:t>
            </a:fld>
            <a:endParaRPr lang="fr-FR" altLang="fr-F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24FE67DE-1B3F-4753-AB5F-D8C902865DC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F7023A80-9E1E-4E0C-B181-EE06469A9CBA}"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97FE7971-89FB-43DB-A8E0-866ADA2586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CF368C38-2C14-4F05-964B-E544B1AA92F6}"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6CA919FD-E5C8-48DC-944B-E634DEF15421}"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08C07A78-2482-4EF2-AEBE-D3079C06CF41}"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301C8A5C-587E-46E1-8C36-7B723ECA994E}"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9ED6F2E-0353-4811-B392-3A833273B292}"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19/11/2023</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rrondir un rectangle à un seul coin 10"/>
          <p:cNvSpPr/>
          <p:nvPr/>
        </p:nvSpPr>
        <p:spPr>
          <a:xfrm>
            <a:off x="6400802"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60CB615-784E-4312-969B-A9EE060CDFF9}" type="datetimeFigureOut">
              <a:rPr lang="fr-FR" smtClean="0"/>
              <a:pPr/>
              <a:t>19/11/2023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14F3E693-1041-4850-8CCC-31A80DEEF03B}" type="slidenum">
              <a:rPr lang="fr-FR" smtClean="0"/>
              <a:pPr>
                <a:defRPr/>
              </a:pPr>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a:t>Cliquez sur l'icône pour ajouter une image</a:t>
            </a:r>
            <a:endParaRPr kumimoji="0" lang="en-US"/>
          </a:p>
        </p:txBody>
      </p:sp>
    </p:spTree>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AB426B5D-C406-4D31-9E85-357F3117A33B}" type="slidenum">
              <a:rPr lang="fr-FR" smtClean="0"/>
              <a:pPr>
                <a:defRPr/>
              </a:pPr>
              <a:t>‹N°›</a:t>
            </a:fld>
            <a:endParaRPr lang="fr-FR"/>
          </a:p>
        </p:txBody>
      </p:sp>
    </p:spTree>
    <p:extLst>
      <p:ext uri="{BB962C8B-B14F-4D97-AF65-F5344CB8AC3E}">
        <p14:creationId xmlns:p14="http://schemas.microsoft.com/office/powerpoint/2010/main" val="12259746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3728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EE7B4B6-5BEF-4329-8565-2E4545F2CC56}"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D1A049A-1CD1-407C-B778-D43350086FF6}" type="slidenum">
              <a:rPr lang="fr-FR" altLang="fr-FR">
                <a:solidFill>
                  <a:srgbClr val="FFFFFF"/>
                </a:solidFill>
                <a:latin typeface="Calibri"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F0F82739-4692-48EF-ACDF-181ECD794A08}"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E155EF05-A704-49D2-86E9-3CF9B82820D8}"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4D04F6F1-D6E8-46D8-987C-84D98B3F8B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EE33598-87A8-4351-B6B2-4082E98315ED}"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A9FC87F1-3FD6-4CBB-8C47-687093313F1D}"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86A0A211-6DAE-4773-B237-89D86A299F51}"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14F1711-38B6-4432-BAC2-364557E2BA9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3D99678-92BA-4DDF-8F0D-86E9A309B7CE}" type="slidenum">
              <a:rPr lang="fr-FR" altLang="fr-FR">
                <a:solidFill>
                  <a:srgbClr val="FFFFFF"/>
                </a:solidFill>
                <a:latin typeface="Calibri" pitchFamily="34" charset="0"/>
              </a:rPr>
              <a:pPr/>
              <a:t>‹N°›</a:t>
            </a:fld>
            <a:endParaRPr lang="fr-FR" altLang="fr-F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1C1E3B43-D8D8-4AE9-B016-4F95720ACBF9}"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D86523B-74BE-42AE-A94A-4A9ED6B01A94}" type="slidenum">
              <a:rPr lang="fr-FR" altLang="fr-FR">
                <a:solidFill>
                  <a:srgbClr val="FFFFFF"/>
                </a:solidFill>
                <a:latin typeface="Calibri" pitchFamily="34" charset="0"/>
              </a:rPr>
              <a:pPr/>
              <a:t>‹N°›</a:t>
            </a:fld>
            <a:endParaRPr lang="fr-FR" altLang="fr-F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2AB91AF-8E8A-45C0-B97E-3C003E9BC9CF}"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68E59CE4-4A1C-4996-9CB6-E97CDF62668A}" type="slidenum">
              <a:rPr lang="fr-FR" altLang="fr-FR">
                <a:solidFill>
                  <a:srgbClr val="FFFFFF"/>
                </a:solidFill>
                <a:latin typeface="Calibri" pitchFamily="34" charset="0"/>
              </a:rPr>
              <a:pPr/>
              <a:t>‹N°›</a:t>
            </a:fld>
            <a:endParaRPr lang="fr-FR" altLang="fr-F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image" Target="../media/image3.jpeg"/><Relationship Id="rId2" Type="http://schemas.openxmlformats.org/officeDocument/2006/relationships/slideLayout" Target="../slideLayouts/slideLayout122.xml"/><Relationship Id="rId16" Type="http://schemas.openxmlformats.org/officeDocument/2006/relationships/image" Target="../media/image2.jpeg"/><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theme" Target="../theme/theme10.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jpeg"/><Relationship Id="rId2" Type="http://schemas.openxmlformats.org/officeDocument/2006/relationships/slideLayout" Target="../slideLayouts/slideLayout26.xml"/><Relationship Id="rId16" Type="http://schemas.openxmlformats.org/officeDocument/2006/relationships/image" Target="../media/image2.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3.jpe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3.jpeg"/><Relationship Id="rId2" Type="http://schemas.openxmlformats.org/officeDocument/2006/relationships/slideLayout" Target="../slideLayouts/slideLayout53.xml"/><Relationship Id="rId16" Type="http://schemas.openxmlformats.org/officeDocument/2006/relationships/image" Target="../media/image2.jpe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3.jpe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2.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image" Target="../media/image3.jpeg"/><Relationship Id="rId2" Type="http://schemas.openxmlformats.org/officeDocument/2006/relationships/slideLayout" Target="../slideLayouts/slideLayout80.xml"/><Relationship Id="rId16" Type="http://schemas.openxmlformats.org/officeDocument/2006/relationships/image" Target="../media/image2.jpe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7.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image" Target="../media/image3.jpeg"/><Relationship Id="rId2" Type="http://schemas.openxmlformats.org/officeDocument/2006/relationships/slideLayout" Target="../slideLayouts/slideLayout94.xml"/><Relationship Id="rId16" Type="http://schemas.openxmlformats.org/officeDocument/2006/relationships/image" Target="../media/image2.jpe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8.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image" Target="../media/image3.jpeg"/><Relationship Id="rId2" Type="http://schemas.openxmlformats.org/officeDocument/2006/relationships/slideLayout" Target="../slideLayouts/slideLayout108.xml"/><Relationship Id="rId16" Type="http://schemas.openxmlformats.org/officeDocument/2006/relationships/image" Target="../media/image2.jpe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9.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à coins arrondis 8"/>
          <p:cNvSpPr/>
          <p:nvPr/>
        </p:nvSpPr>
        <p:spPr>
          <a:xfrm>
            <a:off x="418598"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p>
            <a:r>
              <a:rPr kumimoji="0" lang="fr-FR"/>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5" name="Espace réservé de la date 24"/>
          <p:cNvSpPr>
            <a:spLocks noGrp="1"/>
          </p:cNvSpPr>
          <p:nvPr>
            <p:ph type="dt" sz="half" idx="2"/>
          </p:nvPr>
        </p:nvSpPr>
        <p:spPr>
          <a:xfrm>
            <a:off x="3776328" y="6111879"/>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60CB615-784E-4312-969B-A9EE060CDFF9}" type="datetimeFigureOut">
              <a:rPr lang="fr-FR" smtClean="0"/>
              <a:pPr/>
              <a:t>19/11/2023</a:t>
            </a:fld>
            <a:endParaRPr lang="fr-FR"/>
          </a:p>
        </p:txBody>
      </p:sp>
      <p:sp>
        <p:nvSpPr>
          <p:cNvPr id="18" name="Espace réservé du pied de page 17"/>
          <p:cNvSpPr>
            <a:spLocks noGrp="1"/>
          </p:cNvSpPr>
          <p:nvPr>
            <p:ph type="ftr" sz="quarter" idx="3"/>
          </p:nvPr>
        </p:nvSpPr>
        <p:spPr>
          <a:xfrm>
            <a:off x="6062328" y="6111879"/>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FR"/>
          </a:p>
        </p:txBody>
      </p:sp>
      <p:sp>
        <p:nvSpPr>
          <p:cNvPr id="5" name="Espace réservé du numéro de diapositive 4"/>
          <p:cNvSpPr>
            <a:spLocks noGrp="1"/>
          </p:cNvSpPr>
          <p:nvPr>
            <p:ph type="sldNum" sz="quarter" idx="4"/>
          </p:nvPr>
        </p:nvSpPr>
        <p:spPr>
          <a:xfrm>
            <a:off x="8348328" y="6111879"/>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AB426B5D-C406-4D31-9E85-357F3117A33B}"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ransition spd="slow"/>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60CB615-784E-4312-969B-A9EE060CDFF9}" type="datetimeFigureOut">
              <a:rPr lang="fr-FR" smtClean="0"/>
              <a:pPr/>
              <a:t>19/11/2023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fr-F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05AB59E-0F1B-4E23-A40E-1A6267CC34D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pic>
        <p:nvPicPr>
          <p:cNvPr id="1032" name="Image 11"/>
          <p:cNvPicPr>
            <a:picLocks noChangeAspect="1"/>
          </p:cNvPicPr>
          <p:nvPr/>
        </p:nvPicPr>
        <p:blipFill>
          <a:blip r:embed="rId16"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B426B5D-C406-4D31-9E85-357F3117A33B}" type="slidenum">
              <a:rPr lang="fr-FR" smtClean="0"/>
              <a:pPr>
                <a:defRPr/>
              </a:pPr>
              <a:t>‹N°›</a:t>
            </a:fld>
            <a:endParaRPr lang="fr-F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3F16253-BE7D-4CDB-A1FB-D870121D4B68}" type="slidenum">
              <a:rPr lang="fr-FR" altLang="fr-FR">
                <a:solidFill>
                  <a:srgbClr val="FFFFFF"/>
                </a:solidFill>
                <a:latin typeface="Calibri" pitchFamily="34" charset="0"/>
              </a:rPr>
              <a:pPr/>
              <a:t>‹N°›</a:t>
            </a:fld>
            <a:endParaRPr lang="fr-FR" altLang="fr-FR"/>
          </a:p>
        </p:txBody>
      </p:sp>
      <p:pic>
        <p:nvPicPr>
          <p:cNvPr id="11" name="Image 9"/>
          <p:cNvPicPr>
            <a:picLocks noChangeAspect="1"/>
          </p:cNvPicPr>
          <p:nvPr/>
        </p:nvPicPr>
        <p:blipFill>
          <a:blip r:embed="rId17"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 id="2147484450" r:id="rId12"/>
    <p:sldLayoutId id="2147484451" r:id="rId13"/>
    <p:sldLayoutId id="2147484452"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60CB615-784E-4312-969B-A9EE060CDFF9}" type="datetimeFigureOut">
              <a:rPr lang="fr-FR" smtClean="0"/>
              <a:pPr/>
              <a:t>19/11/2023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fr-F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05AB59E-0F1B-4E23-A40E-1A6267CC34D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pic>
        <p:nvPicPr>
          <p:cNvPr id="1032" name="Image 11"/>
          <p:cNvPicPr>
            <a:picLocks noChangeAspect="1"/>
          </p:cNvPicPr>
          <p:nvPr/>
        </p:nvPicPr>
        <p:blipFill>
          <a:blip r:embed="rId15"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B426B5D-C406-4D31-9E85-357F3117A33B}" type="slidenum">
              <a:rPr lang="fr-FR" smtClean="0"/>
              <a:pPr>
                <a:defRPr/>
              </a:pPr>
              <a:t>‹N°›</a:t>
            </a:fld>
            <a:endParaRPr lang="fr-F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3F16253-BE7D-4CDB-A1FB-D870121D4B68}" type="slidenum">
              <a:rPr lang="fr-FR" altLang="fr-FR">
                <a:solidFill>
                  <a:srgbClr val="FFFFFF"/>
                </a:solidFill>
                <a:latin typeface="Calibri" pitchFamily="34" charset="0"/>
              </a:rPr>
              <a:pPr/>
              <a:t>‹N°›</a:t>
            </a:fld>
            <a:endParaRPr lang="fr-FR" altLang="fr-FR"/>
          </a:p>
        </p:txBody>
      </p:sp>
      <p:pic>
        <p:nvPicPr>
          <p:cNvPr id="11" name="Image 9"/>
          <p:cNvPicPr>
            <a:picLocks noChangeAspect="1"/>
          </p:cNvPicPr>
          <p:nvPr/>
        </p:nvPicPr>
        <p:blipFill>
          <a:blip r:embed="rId16"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27" r:id="rId13"/>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60CB615-784E-4312-969B-A9EE060CDFF9}" type="datetimeFigureOut">
              <a:rPr lang="fr-FR" smtClean="0"/>
              <a:pPr/>
              <a:t>19/11/2023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fr-F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05AB59E-0F1B-4E23-A40E-1A6267CC34D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pic>
        <p:nvPicPr>
          <p:cNvPr id="1032" name="Image 11"/>
          <p:cNvPicPr>
            <a:picLocks noChangeAspect="1"/>
          </p:cNvPicPr>
          <p:nvPr/>
        </p:nvPicPr>
        <p:blipFill>
          <a:blip r:embed="rId16"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B426B5D-C406-4D31-9E85-357F3117A33B}" type="slidenum">
              <a:rPr lang="fr-FR" smtClean="0"/>
              <a:pPr>
                <a:defRPr/>
              </a:pPr>
              <a:t>‹N°›</a:t>
            </a:fld>
            <a:endParaRPr lang="fr-F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3F16253-BE7D-4CDB-A1FB-D870121D4B68}" type="slidenum">
              <a:rPr lang="fr-FR" altLang="fr-FR">
                <a:solidFill>
                  <a:srgbClr val="FFFFFF"/>
                </a:solidFill>
                <a:latin typeface="Calibri" pitchFamily="34" charset="0"/>
              </a:rPr>
              <a:pPr/>
              <a:t>‹N°›</a:t>
            </a:fld>
            <a:endParaRPr lang="fr-FR" altLang="fr-FR"/>
          </a:p>
        </p:txBody>
      </p:sp>
      <p:pic>
        <p:nvPicPr>
          <p:cNvPr id="11" name="Image 9"/>
          <p:cNvPicPr>
            <a:picLocks noChangeAspect="1"/>
          </p:cNvPicPr>
          <p:nvPr/>
        </p:nvPicPr>
        <p:blipFill>
          <a:blip r:embed="rId17" cstate="print"/>
          <a:stretch>
            <a:fillRect/>
          </a:stretch>
        </p:blipFill>
        <p:spPr bwMode="auto">
          <a:xfrm>
            <a:off x="141757" y="34925"/>
            <a:ext cx="849962" cy="1196975"/>
          </a:xfrm>
          <a:prstGeom prst="rect">
            <a:avLst/>
          </a:prstGeom>
          <a:noFill/>
          <a:ln w="9525">
            <a:noFill/>
            <a:miter lim="800000"/>
            <a:headEnd/>
            <a:tailEnd/>
          </a:ln>
        </p:spPr>
      </p:pic>
      <p:pic>
        <p:nvPicPr>
          <p:cNvPr id="12" name="Image 9"/>
          <p:cNvPicPr>
            <a:picLocks noChangeAspect="1"/>
          </p:cNvPicPr>
          <p:nvPr userDrawn="1"/>
        </p:nvPicPr>
        <p:blipFill>
          <a:blip r:embed="rId17"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 id="2147484242"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defTabSz="457200">
              <a:buClrTx/>
              <a:buSzTx/>
              <a:buFontTx/>
              <a:buNone/>
            </a:pPr>
            <a:endParaRPr lang="fr-FR">
              <a:ea typeface="+mn-ea"/>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defTabSz="457200">
              <a:buClrTx/>
              <a:buSzTx/>
              <a:buFontTx/>
              <a:buNone/>
            </a:pPr>
            <a:endParaRPr lang="fr-FR">
              <a:ea typeface="+mn-ea"/>
            </a:endParaRP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B05AB59E-0F1B-4E23-A40E-1A6267CC34DA}"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pic>
        <p:nvPicPr>
          <p:cNvPr id="1032" name="Image 11"/>
          <p:cNvPicPr>
            <a:picLocks noChangeAspect="1"/>
          </p:cNvPicPr>
          <p:nvPr/>
        </p:nvPicPr>
        <p:blipFill>
          <a:blip r:embed="rId15"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eaLnBrk="0" hangingPunct="0">
              <a:buClrTx/>
              <a:buSzTx/>
              <a:buFontTx/>
              <a:buNone/>
            </a:pPr>
            <a:fld id="{3BF0DE61-F59A-4B4E-B1AE-1DAE854E832E}" type="slidenum">
              <a:rPr lang="fr-FR" altLang="fr-FR">
                <a:latin typeface="Arial" charset="0"/>
                <a:ea typeface="+mn-ea"/>
              </a:rPr>
              <a:pPr defTabSz="457200" eaLnBrk="0" hangingPunct="0">
                <a:buClrTx/>
                <a:buSzTx/>
                <a:buFontTx/>
                <a:buNone/>
              </a:pPr>
              <a:t>‹N°›</a:t>
            </a:fld>
            <a:endParaRPr lang="fr-FR" altLang="fr-FR">
              <a:latin typeface="Arial" charset="0"/>
              <a:ea typeface="+mn-ea"/>
            </a:endParaRP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43F16253-BE7D-4CDB-A1FB-D870121D4B68}"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11" name="Image 9"/>
          <p:cNvPicPr>
            <a:picLocks noChangeAspect="1"/>
          </p:cNvPicPr>
          <p:nvPr/>
        </p:nvPicPr>
        <p:blipFill>
          <a:blip r:embed="rId16"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7" r:id="rId13"/>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60CB615-784E-4312-969B-A9EE060CDFF9}" type="datetimeFigureOut">
              <a:rPr lang="fr-FR" smtClean="0"/>
              <a:pPr/>
              <a:t>19/11/2023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fr-F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05AB59E-0F1B-4E23-A40E-1A6267CC34D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pic>
        <p:nvPicPr>
          <p:cNvPr id="1032" name="Image 11"/>
          <p:cNvPicPr>
            <a:picLocks noChangeAspect="1"/>
          </p:cNvPicPr>
          <p:nvPr/>
        </p:nvPicPr>
        <p:blipFill>
          <a:blip r:embed="rId16"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B426B5D-C406-4D31-9E85-357F3117A33B}" type="slidenum">
              <a:rPr lang="fr-FR" smtClean="0"/>
              <a:pPr>
                <a:defRPr/>
              </a:pPr>
              <a:t>‹N°›</a:t>
            </a:fld>
            <a:endParaRPr lang="fr-F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3F16253-BE7D-4CDB-A1FB-D870121D4B68}" type="slidenum">
              <a:rPr lang="fr-FR" altLang="fr-FR">
                <a:solidFill>
                  <a:srgbClr val="FFFFFF"/>
                </a:solidFill>
                <a:latin typeface="Calibri" pitchFamily="34" charset="0"/>
              </a:rPr>
              <a:pPr/>
              <a:t>‹N°›</a:t>
            </a:fld>
            <a:endParaRPr lang="fr-FR" altLang="fr-FR"/>
          </a:p>
        </p:txBody>
      </p:sp>
      <p:pic>
        <p:nvPicPr>
          <p:cNvPr id="11" name="Image 9"/>
          <p:cNvPicPr>
            <a:picLocks noChangeAspect="1"/>
          </p:cNvPicPr>
          <p:nvPr/>
        </p:nvPicPr>
        <p:blipFill>
          <a:blip r:embed="rId17"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 id="2147484302"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60CB615-784E-4312-969B-A9EE060CDFF9}" type="datetimeFigureOut">
              <a:rPr lang="fr-FR" smtClean="0"/>
              <a:pPr/>
              <a:t>19/11/2023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fr-F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05AB59E-0F1B-4E23-A40E-1A6267CC34D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pic>
        <p:nvPicPr>
          <p:cNvPr id="1032" name="Image 11"/>
          <p:cNvPicPr>
            <a:picLocks noChangeAspect="1"/>
          </p:cNvPicPr>
          <p:nvPr/>
        </p:nvPicPr>
        <p:blipFill>
          <a:blip r:embed="rId15"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B426B5D-C406-4D31-9E85-357F3117A33B}" type="slidenum">
              <a:rPr lang="fr-FR" smtClean="0"/>
              <a:pPr>
                <a:defRPr/>
              </a:pPr>
              <a:t>‹N°›</a:t>
            </a:fld>
            <a:endParaRPr lang="fr-F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3F16253-BE7D-4CDB-A1FB-D870121D4B68}" type="slidenum">
              <a:rPr lang="fr-FR" altLang="fr-FR">
                <a:solidFill>
                  <a:srgbClr val="FFFFFF"/>
                </a:solidFill>
                <a:latin typeface="Calibri" pitchFamily="34" charset="0"/>
              </a:rPr>
              <a:pPr/>
              <a:t>‹N°›</a:t>
            </a:fld>
            <a:endParaRPr lang="fr-FR" altLang="fr-FR"/>
          </a:p>
        </p:txBody>
      </p:sp>
      <p:pic>
        <p:nvPicPr>
          <p:cNvPr id="11" name="Image 9"/>
          <p:cNvPicPr>
            <a:picLocks noChangeAspect="1"/>
          </p:cNvPicPr>
          <p:nvPr/>
        </p:nvPicPr>
        <p:blipFill>
          <a:blip r:embed="rId16"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7" r:id="rId13"/>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60CB615-784E-4312-969B-A9EE060CDFF9}" type="datetimeFigureOut">
              <a:rPr lang="fr-FR" smtClean="0"/>
              <a:pPr/>
              <a:t>19/11/2023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fr-F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05AB59E-0F1B-4E23-A40E-1A6267CC34D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pic>
        <p:nvPicPr>
          <p:cNvPr id="1032" name="Image 11"/>
          <p:cNvPicPr>
            <a:picLocks noChangeAspect="1"/>
          </p:cNvPicPr>
          <p:nvPr/>
        </p:nvPicPr>
        <p:blipFill>
          <a:blip r:embed="rId16"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B426B5D-C406-4D31-9E85-357F3117A33B}" type="slidenum">
              <a:rPr lang="fr-FR" smtClean="0"/>
              <a:pPr>
                <a:defRPr/>
              </a:pPr>
              <a:t>‹N°›</a:t>
            </a:fld>
            <a:endParaRPr lang="fr-F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3F16253-BE7D-4CDB-A1FB-D870121D4B68}" type="slidenum">
              <a:rPr lang="fr-FR" altLang="fr-FR">
                <a:solidFill>
                  <a:srgbClr val="FFFFFF"/>
                </a:solidFill>
                <a:latin typeface="Calibri" pitchFamily="34" charset="0"/>
              </a:rPr>
              <a:pPr/>
              <a:t>‹N°›</a:t>
            </a:fld>
            <a:endParaRPr lang="fr-FR" altLang="fr-FR"/>
          </a:p>
        </p:txBody>
      </p:sp>
      <p:pic>
        <p:nvPicPr>
          <p:cNvPr id="11" name="Image 9"/>
          <p:cNvPicPr>
            <a:picLocks noChangeAspect="1"/>
          </p:cNvPicPr>
          <p:nvPr/>
        </p:nvPicPr>
        <p:blipFill>
          <a:blip r:embed="rId17"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60CB615-784E-4312-969B-A9EE060CDFF9}" type="datetimeFigureOut">
              <a:rPr lang="fr-FR" smtClean="0"/>
              <a:pPr/>
              <a:t>19/11/2023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fr-F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05AB59E-0F1B-4E23-A40E-1A6267CC34D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pic>
        <p:nvPicPr>
          <p:cNvPr id="1032" name="Image 11"/>
          <p:cNvPicPr>
            <a:picLocks noChangeAspect="1"/>
          </p:cNvPicPr>
          <p:nvPr/>
        </p:nvPicPr>
        <p:blipFill>
          <a:blip r:embed="rId16"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B426B5D-C406-4D31-9E85-357F3117A33B}" type="slidenum">
              <a:rPr lang="fr-FR" smtClean="0"/>
              <a:pPr>
                <a:defRPr/>
              </a:pPr>
              <a:t>‹N°›</a:t>
            </a:fld>
            <a:endParaRPr lang="fr-F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3F16253-BE7D-4CDB-A1FB-D870121D4B68}" type="slidenum">
              <a:rPr lang="fr-FR" altLang="fr-FR">
                <a:solidFill>
                  <a:srgbClr val="FFFFFF"/>
                </a:solidFill>
                <a:latin typeface="Calibri" pitchFamily="34" charset="0"/>
              </a:rPr>
              <a:pPr/>
              <a:t>‹N°›</a:t>
            </a:fld>
            <a:endParaRPr lang="fr-FR" altLang="fr-FR"/>
          </a:p>
        </p:txBody>
      </p:sp>
      <p:pic>
        <p:nvPicPr>
          <p:cNvPr id="11" name="Image 9"/>
          <p:cNvPicPr>
            <a:picLocks noChangeAspect="1"/>
          </p:cNvPicPr>
          <p:nvPr/>
        </p:nvPicPr>
        <p:blipFill>
          <a:blip r:embed="rId17"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 id="2147484376" r:id="rId13"/>
    <p:sldLayoutId id="2147484377"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60CB615-784E-4312-969B-A9EE060CDFF9}" type="datetimeFigureOut">
              <a:rPr lang="fr-FR" smtClean="0"/>
              <a:pPr/>
              <a:t>19/11/2023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fr-F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05AB59E-0F1B-4E23-A40E-1A6267CC34D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pic>
        <p:nvPicPr>
          <p:cNvPr id="1032" name="Image 11"/>
          <p:cNvPicPr>
            <a:picLocks noChangeAspect="1"/>
          </p:cNvPicPr>
          <p:nvPr/>
        </p:nvPicPr>
        <p:blipFill>
          <a:blip r:embed="rId16"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B426B5D-C406-4D31-9E85-357F3117A33B}" type="slidenum">
              <a:rPr lang="fr-FR" smtClean="0"/>
              <a:pPr>
                <a:defRPr/>
              </a:pPr>
              <a:t>‹N°›</a:t>
            </a:fld>
            <a:endParaRPr lang="fr-F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3F16253-BE7D-4CDB-A1FB-D870121D4B68}" type="slidenum">
              <a:rPr lang="fr-FR" altLang="fr-FR">
                <a:solidFill>
                  <a:srgbClr val="FFFFFF"/>
                </a:solidFill>
                <a:latin typeface="Calibri" pitchFamily="34" charset="0"/>
              </a:rPr>
              <a:pPr/>
              <a:t>‹N°›</a:t>
            </a:fld>
            <a:endParaRPr lang="fr-FR" altLang="fr-FR"/>
          </a:p>
        </p:txBody>
      </p:sp>
      <p:pic>
        <p:nvPicPr>
          <p:cNvPr id="11" name="Image 9"/>
          <p:cNvPicPr>
            <a:picLocks noChangeAspect="1"/>
          </p:cNvPicPr>
          <p:nvPr/>
        </p:nvPicPr>
        <p:blipFill>
          <a:blip r:embed="rId17"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 id="2147484437"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85.xml"/><Relationship Id="rId1" Type="http://schemas.openxmlformats.org/officeDocument/2006/relationships/themeOverride" Target="../theme/themeOverride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85.xml"/><Relationship Id="rId6" Type="http://schemas.openxmlformats.org/officeDocument/2006/relationships/image" Target="../media/image28.jpeg"/><Relationship Id="rId5" Type="http://schemas.openxmlformats.org/officeDocument/2006/relationships/image" Target="../media/image11.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7.xml"/><Relationship Id="rId1" Type="http://schemas.openxmlformats.org/officeDocument/2006/relationships/themeOverride" Target="../theme/themeOverride4.xml"/><Relationship Id="rId6" Type="http://schemas.openxmlformats.org/officeDocument/2006/relationships/image" Target="../media/image12.jpe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9.png"/><Relationship Id="rId1" Type="http://schemas.openxmlformats.org/officeDocument/2006/relationships/slideLayout" Target="../slideLayouts/slideLayout10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1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10.xml"/><Relationship Id="rId7" Type="http://schemas.openxmlformats.org/officeDocument/2006/relationships/image" Target="../media/image37.jpeg"/><Relationship Id="rId2" Type="http://schemas.openxmlformats.org/officeDocument/2006/relationships/slideLayout" Target="../slideLayouts/slideLayout18.xml"/><Relationship Id="rId1" Type="http://schemas.openxmlformats.org/officeDocument/2006/relationships/themeOverride" Target="../theme/themeOverride5.xml"/><Relationship Id="rId6" Type="http://schemas.openxmlformats.org/officeDocument/2006/relationships/image" Target="../media/image36.png"/><Relationship Id="rId5" Type="http://schemas.openxmlformats.org/officeDocument/2006/relationships/image" Target="../media/image35.jpeg"/><Relationship Id="rId10" Type="http://schemas.openxmlformats.org/officeDocument/2006/relationships/image" Target="../media/image12.jpeg"/><Relationship Id="rId4" Type="http://schemas.openxmlformats.org/officeDocument/2006/relationships/image" Target="../media/image34.jpe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0.xml"/><Relationship Id="rId5" Type="http://schemas.openxmlformats.org/officeDocument/2006/relationships/image" Target="../media/image12.jpe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5.xml"/><Relationship Id="rId5" Type="http://schemas.openxmlformats.org/officeDocument/2006/relationships/image" Target="../media/image45.jpe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hyperlink" Target="mailto:severine.siegel@ac-nantes.fr" TargetMode="External"/><Relationship Id="rId2" Type="http://schemas.openxmlformats.org/officeDocument/2006/relationships/notesSlide" Target="../notesSlides/notesSlide12.xml"/><Relationship Id="rId1" Type="http://schemas.openxmlformats.org/officeDocument/2006/relationships/slideLayout" Target="../slideLayouts/slideLayout99.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mailto:alexandra.tirvert@ac-nantes.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58.xml"/><Relationship Id="rId1" Type="http://schemas.openxmlformats.org/officeDocument/2006/relationships/themeOverride" Target="../theme/themeOverride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re 1"/>
          <p:cNvSpPr>
            <a:spLocks noGrp="1"/>
          </p:cNvSpPr>
          <p:nvPr>
            <p:ph type="ctrTitle"/>
          </p:nvPr>
        </p:nvSpPr>
        <p:spPr>
          <a:xfrm>
            <a:off x="0" y="2276872"/>
            <a:ext cx="9036496" cy="1728192"/>
          </a:xfrm>
        </p:spPr>
        <p:txBody>
          <a:bodyPr/>
          <a:lstStyle/>
          <a:p>
            <a:r>
              <a:rPr lang="fr-FR" altLang="fr-FR" sz="2800" b="1" dirty="0">
                <a:solidFill>
                  <a:srgbClr val="002060"/>
                </a:solidFill>
                <a:latin typeface="Verdana" pitchFamily="34" charset="0"/>
                <a:ea typeface="Verdana" pitchFamily="34" charset="0"/>
                <a:cs typeface="Verdana" pitchFamily="34" charset="0"/>
              </a:rPr>
              <a:t>Après la 3ème</a:t>
            </a:r>
            <a:br>
              <a:rPr lang="fr-FR" altLang="fr-FR" sz="2800" b="1" dirty="0">
                <a:solidFill>
                  <a:srgbClr val="002060"/>
                </a:solidFill>
                <a:latin typeface="Verdana" pitchFamily="34" charset="0"/>
                <a:ea typeface="Verdana" pitchFamily="34" charset="0"/>
                <a:cs typeface="Verdana" pitchFamily="34" charset="0"/>
              </a:rPr>
            </a:br>
            <a:r>
              <a:rPr lang="fr-FR" altLang="fr-FR" sz="2800" b="1" dirty="0">
                <a:solidFill>
                  <a:srgbClr val="002060"/>
                </a:solidFill>
                <a:latin typeface="Verdana" pitchFamily="34" charset="0"/>
                <a:ea typeface="Verdana" pitchFamily="34" charset="0"/>
                <a:cs typeface="Verdana" pitchFamily="34" charset="0"/>
              </a:rPr>
              <a:t>Collège Gutenberg </a:t>
            </a:r>
            <a:br>
              <a:rPr lang="fr-FR" altLang="fr-FR" sz="2800" b="1" dirty="0">
                <a:solidFill>
                  <a:srgbClr val="002060"/>
                </a:solidFill>
                <a:latin typeface="Verdana" pitchFamily="34" charset="0"/>
                <a:ea typeface="Verdana" pitchFamily="34" charset="0"/>
                <a:cs typeface="Verdana" pitchFamily="34" charset="0"/>
              </a:rPr>
            </a:br>
            <a:r>
              <a:rPr lang="fr-FR" altLang="fr-FR" sz="2800" b="1" dirty="0">
                <a:solidFill>
                  <a:srgbClr val="002060"/>
                </a:solidFill>
                <a:latin typeface="Verdana" pitchFamily="34" charset="0"/>
                <a:ea typeface="Verdana" pitchFamily="34" charset="0"/>
                <a:cs typeface="Verdana" pitchFamily="34" charset="0"/>
              </a:rPr>
              <a:t>Mardi 21 Novembre 2023</a:t>
            </a:r>
            <a:endParaRPr lang="fr-FR" altLang="fr-FR" sz="2800" b="1" i="1" dirty="0">
              <a:solidFill>
                <a:srgbClr val="002060"/>
              </a:solidFill>
              <a:latin typeface="Verdana" pitchFamily="34" charset="0"/>
              <a:ea typeface="Verdana" pitchFamily="34" charset="0"/>
              <a:cs typeface="Verdana" pitchFamily="34" charset="0"/>
            </a:endParaRPr>
          </a:p>
        </p:txBody>
      </p:sp>
      <p:sp>
        <p:nvSpPr>
          <p:cNvPr id="4" name="Sous-titre 3"/>
          <p:cNvSpPr>
            <a:spLocks noGrp="1"/>
          </p:cNvSpPr>
          <p:nvPr>
            <p:ph type="subTitle" idx="1"/>
          </p:nvPr>
        </p:nvSpPr>
        <p:spPr>
          <a:xfrm>
            <a:off x="3491880" y="4996557"/>
            <a:ext cx="5551689" cy="1752600"/>
          </a:xfrm>
        </p:spPr>
        <p:txBody>
          <a:bodyPr/>
          <a:lstStyle/>
          <a:p>
            <a:pPr algn="l"/>
            <a:r>
              <a:rPr lang="fr-FR" sz="2200" i="1" dirty="0">
                <a:solidFill>
                  <a:srgbClr val="0070C0"/>
                </a:solidFill>
                <a:latin typeface="Verdana" pitchFamily="34" charset="0"/>
                <a:ea typeface="Verdana" pitchFamily="34" charset="0"/>
                <a:cs typeface="Verdana" pitchFamily="34" charset="0"/>
              </a:rPr>
              <a:t>Séverine SIEGEL, Alexandra TIRVERT </a:t>
            </a:r>
          </a:p>
          <a:p>
            <a:pPr algn="l"/>
            <a:r>
              <a:rPr lang="fr-FR" sz="2200" dirty="0" err="1">
                <a:solidFill>
                  <a:srgbClr val="0070C0"/>
                </a:solidFill>
                <a:latin typeface="Verdana" pitchFamily="34" charset="0"/>
                <a:ea typeface="Verdana" pitchFamily="34" charset="0"/>
                <a:cs typeface="Verdana" pitchFamily="34" charset="0"/>
              </a:rPr>
              <a:t>PsyEN</a:t>
            </a:r>
            <a:r>
              <a:rPr lang="fr-FR" sz="2200" dirty="0">
                <a:solidFill>
                  <a:srgbClr val="0070C0"/>
                </a:solidFill>
                <a:latin typeface="Verdana" pitchFamily="34" charset="0"/>
                <a:ea typeface="Verdana" pitchFamily="34" charset="0"/>
                <a:cs typeface="Verdana" pitchFamily="34" charset="0"/>
              </a:rPr>
              <a:t>-EDO CIO de Nantes</a:t>
            </a:r>
          </a:p>
        </p:txBody>
      </p:sp>
      <p:sp>
        <p:nvSpPr>
          <p:cNvPr id="7" name="ZoneTexte 6"/>
          <p:cNvSpPr txBox="1"/>
          <p:nvPr/>
        </p:nvSpPr>
        <p:spPr>
          <a:xfrm>
            <a:off x="1635369" y="1072662"/>
            <a:ext cx="184731" cy="369332"/>
          </a:xfrm>
          <a:prstGeom prst="rect">
            <a:avLst/>
          </a:prstGeom>
          <a:noFill/>
        </p:spPr>
        <p:txBody>
          <a:bodyPr wrap="none" rtlCol="0">
            <a:spAutoFit/>
          </a:bodyPr>
          <a:lstStyle/>
          <a:p>
            <a:pPr defTabSz="457200" eaLnBrk="0" hangingPunct="0">
              <a:buClrTx/>
              <a:buSzTx/>
              <a:buFontTx/>
              <a:buNone/>
            </a:pPr>
            <a:endParaRPr lang="fr-FR" dirty="0">
              <a:solidFill>
                <a:prstClr val="black"/>
              </a:solidFill>
              <a:latin typeface="Arial" charset="0"/>
              <a:ea typeface="+mn-ea"/>
            </a:endParaRPr>
          </a:p>
        </p:txBody>
      </p:sp>
      <p:pic>
        <p:nvPicPr>
          <p:cNvPr id="2" name="Image 13">
            <a:extLst>
              <a:ext uri="{FF2B5EF4-FFF2-40B4-BE49-F238E27FC236}">
                <a16:creationId xmlns:a16="http://schemas.microsoft.com/office/drawing/2014/main" xmlns="" id="{D14308C4-E5B1-4827-BB88-7B54D31F8B94}"/>
              </a:ext>
            </a:extLst>
          </p:cNvPr>
          <p:cNvPicPr>
            <a:picLocks noChangeAspect="1"/>
          </p:cNvPicPr>
          <p:nvPr/>
        </p:nvPicPr>
        <p:blipFill>
          <a:blip r:embed="rId4">
            <a:extLst>
              <a:ext uri="{28A0092B-C50C-407E-A947-70E740481C1C}">
                <a14:useLocalDpi xmlns:a14="http://schemas.microsoft.com/office/drawing/2010/main" val="0"/>
              </a:ext>
            </a:extLst>
          </a:blip>
          <a:srcRect l="23183" t="24802" r="11414" b="52800"/>
          <a:stretch>
            <a:fillRect/>
          </a:stretch>
        </p:blipFill>
        <p:spPr bwMode="auto">
          <a:xfrm>
            <a:off x="1101923" y="908720"/>
            <a:ext cx="75025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xmlns="" id="{1EE7A60A-885A-3C78-923B-7041C62FFD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69590"/>
            <a:ext cx="1259632" cy="559410"/>
          </a:xfrm>
          <a:prstGeom prst="rect">
            <a:avLst/>
          </a:prstGeom>
        </p:spPr>
      </p:pic>
      <p:pic>
        <p:nvPicPr>
          <p:cNvPr id="8" name="Picture 2" descr="gutenbergq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980728"/>
            <a:ext cx="747801" cy="113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740093" y="58977"/>
            <a:ext cx="8388424" cy="523220"/>
          </a:xfrm>
          <a:prstGeom prst="rect">
            <a:avLst/>
          </a:prstGeom>
        </p:spPr>
        <p:txBody>
          <a:bodyPr wrap="square">
            <a:spAutoFit/>
          </a:bodyPr>
          <a:lstStyle/>
          <a:p>
            <a:pPr algn="ctr"/>
            <a:r>
              <a:rPr lang="fr-FR" sz="2800" dirty="0">
                <a:solidFill>
                  <a:srgbClr val="00B050"/>
                </a:solidFill>
              </a:rPr>
              <a:t>Les enseignements optionnels sur le secteur</a:t>
            </a:r>
          </a:p>
        </p:txBody>
      </p:sp>
      <p:pic>
        <p:nvPicPr>
          <p:cNvPr id="16" name="Image 15">
            <a:extLst>
              <a:ext uri="{FF2B5EF4-FFF2-40B4-BE49-F238E27FC236}">
                <a16:creationId xmlns:a16="http://schemas.microsoft.com/office/drawing/2014/main" xmlns="" id="{72AF5941-F837-40F3-B260-96CEFF416DDE}"/>
              </a:ext>
            </a:extLst>
          </p:cNvPr>
          <p:cNvPicPr>
            <a:picLocks noChangeAspect="1"/>
          </p:cNvPicPr>
          <p:nvPr/>
        </p:nvPicPr>
        <p:blipFill>
          <a:blip r:embed="rId3"/>
          <a:stretch>
            <a:fillRect/>
          </a:stretch>
        </p:blipFill>
        <p:spPr>
          <a:xfrm>
            <a:off x="1" y="3825969"/>
            <a:ext cx="9128516" cy="2039829"/>
          </a:xfrm>
          <a:prstGeom prst="rect">
            <a:avLst/>
          </a:prstGeom>
        </p:spPr>
      </p:pic>
      <p:pic>
        <p:nvPicPr>
          <p:cNvPr id="18" name="Image 17">
            <a:extLst>
              <a:ext uri="{FF2B5EF4-FFF2-40B4-BE49-F238E27FC236}">
                <a16:creationId xmlns:a16="http://schemas.microsoft.com/office/drawing/2014/main" xmlns="" id="{94C80F72-9327-B5DA-1A01-1D09712D8540}"/>
              </a:ext>
            </a:extLst>
          </p:cNvPr>
          <p:cNvPicPr>
            <a:picLocks noChangeAspect="1"/>
          </p:cNvPicPr>
          <p:nvPr/>
        </p:nvPicPr>
        <p:blipFill>
          <a:blip r:embed="rId4"/>
          <a:stretch>
            <a:fillRect/>
          </a:stretch>
        </p:blipFill>
        <p:spPr>
          <a:xfrm>
            <a:off x="2123728" y="633073"/>
            <a:ext cx="7004789" cy="3142020"/>
          </a:xfrm>
          <a:prstGeom prst="rect">
            <a:avLst/>
          </a:prstGeom>
        </p:spPr>
      </p:pic>
      <p:sp>
        <p:nvSpPr>
          <p:cNvPr id="7" name="Rectangle à coins arrondis 6">
            <a:extLst>
              <a:ext uri="{FF2B5EF4-FFF2-40B4-BE49-F238E27FC236}">
                <a16:creationId xmlns:a16="http://schemas.microsoft.com/office/drawing/2014/main" xmlns="" id="{ABA64AF4-B711-4EC7-8969-F6CF673CD1B1}"/>
              </a:ext>
            </a:extLst>
          </p:cNvPr>
          <p:cNvSpPr/>
          <p:nvPr/>
        </p:nvSpPr>
        <p:spPr>
          <a:xfrm>
            <a:off x="0" y="5301208"/>
            <a:ext cx="9108504" cy="432048"/>
          </a:xfrm>
          <a:prstGeom prst="roundRect">
            <a:avLst/>
          </a:prstGeom>
          <a:solidFill>
            <a:srgbClr val="5FCBEF">
              <a:alpha val="25000"/>
            </a:srgbClr>
          </a:solidFill>
          <a:ln w="25400" cap="rnd" cmpd="sng" algn="ctr">
            <a:solidFill>
              <a:srgbClr val="5FCBE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Trebuchet MS"/>
              <a:ea typeface="+mn-ea"/>
              <a:cs typeface="+mn-cs"/>
            </a:endParaRPr>
          </a:p>
        </p:txBody>
      </p:sp>
      <p:pic>
        <p:nvPicPr>
          <p:cNvPr id="19" name="Image 18">
            <a:extLst>
              <a:ext uri="{FF2B5EF4-FFF2-40B4-BE49-F238E27FC236}">
                <a16:creationId xmlns:a16="http://schemas.microsoft.com/office/drawing/2014/main" xmlns="" id="{5EDCBE30-EC64-2B23-6186-C095387BCB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8" name="Picture 2" descr="gutenbergq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980728"/>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a:extLst>
              <a:ext uri="{FF2B5EF4-FFF2-40B4-BE49-F238E27FC236}">
                <a16:creationId xmlns:a16="http://schemas.microsoft.com/office/drawing/2014/main" xmlns="" id="{420A2655-8023-B88C-56D0-7955D7FA738F}"/>
              </a:ext>
            </a:extLst>
          </p:cNvPr>
          <p:cNvSpPr>
            <a:spLocks noChangeArrowheads="1"/>
          </p:cNvSpPr>
          <p:nvPr/>
        </p:nvSpPr>
        <p:spPr bwMode="auto">
          <a:xfrm>
            <a:off x="638175" y="695325"/>
            <a:ext cx="8494713"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
        <p:nvSpPr>
          <p:cNvPr id="71683" name="Rectangle 2">
            <a:extLst>
              <a:ext uri="{FF2B5EF4-FFF2-40B4-BE49-F238E27FC236}">
                <a16:creationId xmlns:a16="http://schemas.microsoft.com/office/drawing/2014/main" xmlns="" id="{CC7FC206-BE50-A69C-F695-416BB287A8C0}"/>
              </a:ext>
            </a:extLst>
          </p:cNvPr>
          <p:cNvSpPr>
            <a:spLocks noChangeArrowheads="1"/>
          </p:cNvSpPr>
          <p:nvPr/>
        </p:nvSpPr>
        <p:spPr bwMode="auto">
          <a:xfrm>
            <a:off x="144463" y="6767513"/>
            <a:ext cx="9040812"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fr-FR" altLang="fr-FR">
                <a:solidFill>
                  <a:srgbClr val="000000"/>
                </a:solidFill>
              </a:rPr>
              <a:t> </a:t>
            </a:r>
          </a:p>
        </p:txBody>
      </p:sp>
      <p:sp>
        <p:nvSpPr>
          <p:cNvPr id="71684" name="Rectangle 3">
            <a:extLst>
              <a:ext uri="{FF2B5EF4-FFF2-40B4-BE49-F238E27FC236}">
                <a16:creationId xmlns:a16="http://schemas.microsoft.com/office/drawing/2014/main" xmlns="" id="{4CBD67F4-4744-9B0E-9BF1-08834DFAFEFF}"/>
              </a:ext>
            </a:extLst>
          </p:cNvPr>
          <p:cNvSpPr>
            <a:spLocks noChangeArrowheads="1"/>
          </p:cNvSpPr>
          <p:nvPr/>
        </p:nvSpPr>
        <p:spPr bwMode="auto">
          <a:xfrm>
            <a:off x="574675" y="71438"/>
            <a:ext cx="80645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
        <p:nvSpPr>
          <p:cNvPr id="55301" name="Text Box 5">
            <a:extLst>
              <a:ext uri="{FF2B5EF4-FFF2-40B4-BE49-F238E27FC236}">
                <a16:creationId xmlns:a16="http://schemas.microsoft.com/office/drawing/2014/main" xmlns="" id="{FA3C86C1-1B2E-A2BE-301A-311AFBC28F36}"/>
              </a:ext>
            </a:extLst>
          </p:cNvPr>
          <p:cNvSpPr txBox="1">
            <a:spLocks noChangeArrowheads="1"/>
          </p:cNvSpPr>
          <p:nvPr/>
        </p:nvSpPr>
        <p:spPr bwMode="auto">
          <a:xfrm>
            <a:off x="1149316" y="233362"/>
            <a:ext cx="6879068" cy="1028465"/>
          </a:xfrm>
          <a:prstGeom prst="rect">
            <a:avLst/>
          </a:prstGeom>
          <a:solidFill>
            <a:schemeClr val="bg1"/>
          </a:solidFill>
          <a:ln>
            <a:noFill/>
          </a:ln>
          <a:effectLst/>
        </p:spPr>
        <p:txBody>
          <a:bodyPr lIns="90000" tIns="45000" rIns="90000" bIns="45000"/>
          <a:lstStyle>
            <a:lvl1pPr indent="6207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eaLnBrk="1">
              <a:lnSpc>
                <a:spcPct val="118000"/>
              </a:lnSpc>
              <a:buSzPct val="100000"/>
              <a:defRPr/>
            </a:pPr>
            <a:endParaRPr lang="fr-FR" altLang="fr-FR" sz="2800" b="1" dirty="0">
              <a:latin typeface="Verdana" panose="020B0604030504040204" pitchFamily="34" charset="0"/>
              <a:ea typeface="Verdana" panose="020B0604030504040204" pitchFamily="34" charset="0"/>
            </a:endParaRPr>
          </a:p>
        </p:txBody>
      </p:sp>
      <p:sp>
        <p:nvSpPr>
          <p:cNvPr id="6" name="ZoneTexte 5">
            <a:extLst>
              <a:ext uri="{FF2B5EF4-FFF2-40B4-BE49-F238E27FC236}">
                <a16:creationId xmlns:a16="http://schemas.microsoft.com/office/drawing/2014/main" xmlns="" id="{4EF5FCCD-52E5-2008-13C2-813122EA75FF}"/>
              </a:ext>
            </a:extLst>
          </p:cNvPr>
          <p:cNvSpPr txBox="1"/>
          <p:nvPr/>
        </p:nvSpPr>
        <p:spPr>
          <a:xfrm>
            <a:off x="574675" y="244125"/>
            <a:ext cx="8317805" cy="954107"/>
          </a:xfrm>
          <a:prstGeom prst="rect">
            <a:avLst/>
          </a:prstGeom>
          <a:noFill/>
        </p:spPr>
        <p:txBody>
          <a:bodyPr wrap="square" rtlCol="0">
            <a:spAutoFit/>
          </a:bodyPr>
          <a:lstStyle/>
          <a:p>
            <a:pPr algn="ctr"/>
            <a:r>
              <a:rPr lang="fr-FR" sz="2800" dirty="0">
                <a:solidFill>
                  <a:srgbClr val="00B050"/>
                </a:solidFill>
              </a:rPr>
              <a:t>L’affectation en 2de générale </a:t>
            </a:r>
          </a:p>
          <a:p>
            <a:pPr algn="ctr"/>
            <a:r>
              <a:rPr lang="fr-FR" sz="2800" dirty="0">
                <a:solidFill>
                  <a:srgbClr val="00B050"/>
                </a:solidFill>
              </a:rPr>
              <a:t>et technologique</a:t>
            </a:r>
          </a:p>
        </p:txBody>
      </p:sp>
      <p:pic>
        <p:nvPicPr>
          <p:cNvPr id="8" name="Image 7">
            <a:extLst>
              <a:ext uri="{FF2B5EF4-FFF2-40B4-BE49-F238E27FC236}">
                <a16:creationId xmlns:a16="http://schemas.microsoft.com/office/drawing/2014/main" xmlns="" id="{E59A319F-DBE2-03DA-D1F9-15E52D521168}"/>
              </a:ext>
            </a:extLst>
          </p:cNvPr>
          <p:cNvPicPr>
            <a:picLocks noChangeAspect="1"/>
          </p:cNvPicPr>
          <p:nvPr/>
        </p:nvPicPr>
        <p:blipFill>
          <a:blip r:embed="rId3"/>
          <a:stretch>
            <a:fillRect/>
          </a:stretch>
        </p:blipFill>
        <p:spPr>
          <a:xfrm>
            <a:off x="1907704" y="6939756"/>
            <a:ext cx="286537" cy="304826"/>
          </a:xfrm>
          <a:prstGeom prst="rect">
            <a:avLst/>
          </a:prstGeom>
        </p:spPr>
      </p:pic>
      <p:sp>
        <p:nvSpPr>
          <p:cNvPr id="10" name="Rectangle 6">
            <a:extLst>
              <a:ext uri="{FF2B5EF4-FFF2-40B4-BE49-F238E27FC236}">
                <a16:creationId xmlns:a16="http://schemas.microsoft.com/office/drawing/2014/main" xmlns="" id="{DA3BC610-DFE9-56D5-EA26-62FDE93A9146}"/>
              </a:ext>
            </a:extLst>
          </p:cNvPr>
          <p:cNvSpPr>
            <a:spLocks noChangeArrowheads="1"/>
          </p:cNvSpPr>
          <p:nvPr/>
        </p:nvSpPr>
        <p:spPr bwMode="auto">
          <a:xfrm>
            <a:off x="144463" y="1484784"/>
            <a:ext cx="8892033" cy="5289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rPr>
              <a:t>Phase provisoire d’orientation: </a:t>
            </a:r>
            <a:r>
              <a:rPr kumimoji="0" lang="fr-FR" altLang="fr-FR"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Téléservice Orientation (</a:t>
            </a:r>
            <a:r>
              <a:rPr kumimoji="0" lang="fr-FR" altLang="fr-FR" sz="1600" b="1" i="0"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rPr>
              <a:t>février</a:t>
            </a:r>
            <a:r>
              <a:rPr kumimoji="0" lang="fr-FR" altLang="fr-FR"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t>
            </a: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Intentions d’orientation (2nd pro/1</a:t>
            </a:r>
            <a:r>
              <a:rPr kumimoji="0" lang="fr-FR" altLang="fr-FR" sz="1600" b="0" i="0" u="none" strike="noStrike" kern="1200" cap="none" spc="0" normalizeH="0" baseline="30000" noProof="0" dirty="0">
                <a:ln>
                  <a:noFill/>
                </a:ln>
                <a:solidFill>
                  <a:srgbClr val="000000"/>
                </a:solidFill>
                <a:effectLst/>
                <a:uLnTx/>
                <a:uFillTx/>
                <a:latin typeface="Verdana" panose="020B0604030504040204" pitchFamily="34" charset="0"/>
                <a:ea typeface="Verdana" panose="020B0604030504040204" pitchFamily="34" charset="0"/>
              </a:rPr>
              <a:t>ère</a:t>
            </a: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Année de CAP/2de GT)</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FF3333"/>
                </a:solidFill>
                <a:effectLst/>
                <a:uLnTx/>
                <a:uFillTx/>
                <a:latin typeface="Verdana" panose="020B0604030504040204" pitchFamily="34" charset="0"/>
                <a:ea typeface="Verdana" panose="020B0604030504040204" pitchFamily="34" charset="0"/>
              </a:rPr>
              <a:t>Phase principale d’affectation : </a:t>
            </a:r>
            <a:r>
              <a:rPr kumimoji="0" lang="fr-FR" altLang="fr-FR"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Téléservice Orientation </a:t>
            </a:r>
            <a:r>
              <a:rPr kumimoji="0" lang="fr-FR" altLang="fr-FR" sz="16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rPr>
              <a:t>et</a:t>
            </a:r>
            <a:r>
              <a:rPr kumimoji="0" lang="fr-FR" altLang="fr-FR"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Affectation (</a:t>
            </a:r>
            <a:r>
              <a:rPr kumimoji="0" lang="fr-FR" altLang="fr-FR" sz="1600" b="1" i="0"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rPr>
              <a:t>mai</a:t>
            </a:r>
            <a:r>
              <a:rPr kumimoji="0" lang="fr-FR" altLang="fr-FR"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10 vœux possibles </a:t>
            </a: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1 formation + 1 établissement à chaque vœu </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demander au moins 1 vœu dans son lycée de secteur</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charset="0"/>
            </a:endParaRPr>
          </a:p>
          <a:p>
            <a:pPr marL="0" marR="0" lvl="0" indent="0" algn="just"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00" b="1"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009900"/>
                </a:solidFill>
                <a:effectLst/>
                <a:uLnTx/>
                <a:uFillTx/>
                <a:latin typeface="Verdana" panose="020B0604030504040204" pitchFamily="34" charset="0"/>
                <a:ea typeface="Verdana" panose="020B0604030504040204" pitchFamily="34" charset="0"/>
              </a:rPr>
              <a:t>        Exceptions : 2ndes à recrutement spécifique </a:t>
            </a:r>
            <a:r>
              <a:rPr kumimoji="0" lang="fr-FR" altLang="fr-FR" sz="1400" b="1" i="0" u="none" strike="noStrike" kern="1200" cap="none" spc="0" normalizeH="0" baseline="0" noProof="0" dirty="0">
                <a:ln>
                  <a:noFill/>
                </a:ln>
                <a:solidFill>
                  <a:srgbClr val="009900"/>
                </a:solidFill>
                <a:effectLst/>
                <a:uLnTx/>
                <a:uFillTx/>
                <a:latin typeface="Verdana" panose="020B0604030504040204" pitchFamily="34" charset="0"/>
                <a:ea typeface="Verdana" panose="020B0604030504040204" pitchFamily="34" charset="0"/>
              </a:rPr>
              <a:t>(</a:t>
            </a:r>
            <a:r>
              <a:rPr kumimoji="0" lang="fr-FR" altLang="fr-FR" sz="1200" b="1" i="0" u="none" strike="noStrike" kern="1200" cap="none" spc="0" normalizeH="0" baseline="0" noProof="0" dirty="0">
                <a:ln>
                  <a:noFill/>
                </a:ln>
                <a:solidFill>
                  <a:srgbClr val="009900"/>
                </a:solidFill>
                <a:effectLst/>
                <a:uLnTx/>
                <a:uFillTx/>
                <a:latin typeface="Verdana" panose="020B0604030504040204" pitchFamily="34" charset="0"/>
                <a:ea typeface="Verdana" panose="020B0604030504040204" pitchFamily="34" charset="0"/>
              </a:rPr>
              <a:t>contingentées ou sur dossier</a:t>
            </a:r>
            <a:r>
              <a:rPr kumimoji="0" lang="fr-FR" altLang="fr-FR" sz="1400" b="1" i="0" u="none" strike="noStrike" kern="1200" cap="none" spc="0" normalizeH="0" baseline="0" noProof="0" dirty="0">
                <a:ln>
                  <a:noFill/>
                </a:ln>
                <a:solidFill>
                  <a:srgbClr val="009900"/>
                </a:solidFill>
                <a:effectLst/>
                <a:uLnTx/>
                <a:uFillTx/>
                <a:latin typeface="Verdana" panose="020B0604030504040204" pitchFamily="34" charset="0"/>
                <a:ea typeface="Verdana" panose="020B0604030504040204" pitchFamily="34" charset="0"/>
              </a:rPr>
              <a:t>)</a:t>
            </a:r>
            <a:r>
              <a:rPr kumimoji="0" lang="fr-FR" altLang="fr-FR" sz="1600" b="1" i="0" u="none" strike="noStrike" kern="1200" cap="none" spc="0" normalizeH="0" baseline="0" noProof="0" dirty="0">
                <a:ln>
                  <a:noFill/>
                </a:ln>
                <a:solidFill>
                  <a:srgbClr val="009900"/>
                </a:solidFill>
                <a:effectLst/>
                <a:uLnTx/>
                <a:uFillTx/>
                <a:latin typeface="Verdana" panose="020B0604030504040204" pitchFamily="34" charset="0"/>
                <a:ea typeface="Verdana" panose="020B0604030504040204" pitchFamily="34"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charset="0"/>
              </a:rPr>
              <a:t>                - Option « Création et culture-design » </a:t>
            </a:r>
            <a:r>
              <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charset="0"/>
              </a:rPr>
              <a:t>(Bac STD2A: Lycée Livet)</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charset="0"/>
              </a:rPr>
              <a:t>                - </a:t>
            </a:r>
            <a:r>
              <a:rPr kumimoji="0" lang="fr-FR" altLang="fr-FR"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2de spécifique STHR (Hôtellerie/Restauration) </a:t>
            </a:r>
            <a:r>
              <a:rPr kumimoji="0" lang="fr-FR" altLang="fr-FR" sz="160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r>
              <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Lycée N. Appert)</a:t>
            </a:r>
          </a:p>
          <a:p>
            <a:pPr marL="1254125" marR="0" lvl="0" indent="-1254125" algn="l" defTabSz="449263" rtl="0" eaLnBrk="1" fontAlgn="base" latinLnBrk="0" hangingPunct="1">
              <a:lnSpc>
                <a:spcPct val="100000"/>
              </a:lnSpc>
              <a:spcBef>
                <a:spcPct val="0"/>
              </a:spcBef>
              <a:spcAft>
                <a:spcPct val="0"/>
              </a:spcAft>
              <a:buClrTx/>
              <a:buSzPct val="100000"/>
              <a:buFontTx/>
              <a:buNone/>
              <a:tabLst>
                <a:tab pos="107632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 Sections binationales </a:t>
            </a:r>
            <a:r>
              <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(ABIBAC allemand , BACHIBAC espagnol,   	ESABAC italien)</a:t>
            </a:r>
          </a:p>
          <a:p>
            <a:pPr marL="1343025" marR="0" lvl="0" indent="-1343025" algn="l" defTabSz="449263" rtl="0" eaLnBrk="1" fontAlgn="base" latinLnBrk="0" hangingPunct="1">
              <a:lnSpc>
                <a:spcPct val="100000"/>
              </a:lnSpc>
              <a:spcBef>
                <a:spcPct val="0"/>
              </a:spcBef>
              <a:spcAft>
                <a:spcPct val="0"/>
              </a:spcAft>
              <a:buClrTx/>
              <a:buSzPct val="100000"/>
              <a:buFontTx/>
              <a:buNone/>
              <a:tabLst>
                <a:tab pos="107632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charset="0"/>
              </a:rPr>
              <a:t>                - </a:t>
            </a:r>
            <a:r>
              <a:rPr kumimoji="0" lang="fr-FR" altLang="fr-FR"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Sections internationales </a:t>
            </a:r>
            <a:r>
              <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r>
              <a:rPr lang="fr-FR" altLang="fr-FR" sz="1600" i="1" dirty="0">
                <a:solidFill>
                  <a:srgbClr val="000000"/>
                </a:solidFill>
                <a:latin typeface="Verdana" panose="020B0604030504040204" pitchFamily="34" charset="0"/>
                <a:ea typeface="Verdana" panose="020B0604030504040204" pitchFamily="34" charset="0"/>
              </a:rPr>
              <a:t>américaine : </a:t>
            </a:r>
            <a:r>
              <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Lycée N. Mandela, 		britannique:  lycée Grand Air à la Baule)</a:t>
            </a:r>
          </a:p>
          <a:p>
            <a:pPr marL="1343025" marR="0" lvl="0" indent="-263525" algn="l" defTabSz="449263" rtl="0" eaLnBrk="1" fontAlgn="base" latinLnBrk="0" hangingPunct="1">
              <a:lnSpc>
                <a:spcPct val="100000"/>
              </a:lnSpc>
              <a:spcBef>
                <a:spcPct val="0"/>
              </a:spcBef>
              <a:spcAft>
                <a:spcPct val="0"/>
              </a:spcAft>
              <a:buClrTx/>
              <a:buSzPct val="100000"/>
              <a:buFontTx/>
              <a:buNone/>
              <a:tabLst>
                <a:tab pos="107632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1600" i="1" dirty="0">
                <a:solidFill>
                  <a:srgbClr val="000000"/>
                </a:solidFill>
                <a:latin typeface="Verdana" panose="020B0604030504040204" pitchFamily="34" charset="0"/>
                <a:ea typeface="Verdana" panose="020B0604030504040204" pitchFamily="34" charset="0"/>
              </a:rPr>
              <a:t>- </a:t>
            </a:r>
            <a:r>
              <a:rPr lang="fr-FR" altLang="fr-FR" sz="1600" b="1" i="1" dirty="0">
                <a:solidFill>
                  <a:srgbClr val="000000"/>
                </a:solidFill>
                <a:latin typeface="Verdana" panose="020B0604030504040204" pitchFamily="34" charset="0"/>
                <a:ea typeface="Verdana" panose="020B0604030504040204" pitchFamily="34" charset="0"/>
              </a:rPr>
              <a:t>Seconde spécifique (Bac STMD)</a:t>
            </a:r>
            <a:r>
              <a:rPr lang="fr-FR" altLang="fr-FR" sz="1600" i="1" dirty="0">
                <a:solidFill>
                  <a:srgbClr val="000000"/>
                </a:solidFill>
                <a:latin typeface="Verdana" panose="020B0604030504040204" pitchFamily="34" charset="0"/>
                <a:ea typeface="Verdana" panose="020B0604030504040204" pitchFamily="34" charset="0"/>
              </a:rPr>
              <a:t> musique (Lycée Mandela) ou danse (lycée Joachim du Bellay à Angers)</a:t>
            </a:r>
            <a:endPar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R="0" lvl="0" algn="l" defTabSz="449263" rtl="0" eaLnBrk="1" fontAlgn="base" latinLnBrk="0" hangingPunct="1">
              <a:lnSpc>
                <a:spcPct val="100000"/>
              </a:lnSpc>
              <a:spcBef>
                <a:spcPct val="0"/>
              </a:spcBef>
              <a:spcAft>
                <a:spcPct val="0"/>
              </a:spcAft>
              <a:buClrTx/>
              <a:buSzPct val="100000"/>
              <a:buFontTx/>
              <a:buNone/>
              <a:tabLst>
                <a:tab pos="107632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R="0" lvl="0" algn="l" defTabSz="449263" rtl="0" eaLnBrk="1" fontAlgn="base" latinLnBrk="0" hangingPunct="1">
              <a:lnSpc>
                <a:spcPct val="100000"/>
              </a:lnSpc>
              <a:spcBef>
                <a:spcPct val="0"/>
              </a:spcBef>
              <a:spcAft>
                <a:spcPct val="0"/>
              </a:spcAft>
              <a:buClrTx/>
              <a:buSzPct val="100000"/>
              <a:buFontTx/>
              <a:buNone/>
              <a:tabLst>
                <a:tab pos="107632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8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DejaVu Sans" charset="0"/>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DejaVu Sans" charset="0"/>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DejaVu Sans" charset="0"/>
            </a:endParaRPr>
          </a:p>
        </p:txBody>
      </p:sp>
      <p:pic>
        <p:nvPicPr>
          <p:cNvPr id="12" name="Image 11">
            <a:extLst>
              <a:ext uri="{FF2B5EF4-FFF2-40B4-BE49-F238E27FC236}">
                <a16:creationId xmlns:a16="http://schemas.microsoft.com/office/drawing/2014/main" xmlns="" id="{CCF4A229-8BDD-469E-EB0C-4EC738F43F96}"/>
              </a:ext>
            </a:extLst>
          </p:cNvPr>
          <p:cNvPicPr>
            <a:picLocks noChangeAspect="1"/>
          </p:cNvPicPr>
          <p:nvPr/>
        </p:nvPicPr>
        <p:blipFill>
          <a:blip r:embed="rId4"/>
          <a:stretch>
            <a:fillRect/>
          </a:stretch>
        </p:blipFill>
        <p:spPr>
          <a:xfrm>
            <a:off x="251520" y="4062923"/>
            <a:ext cx="427015" cy="374189"/>
          </a:xfrm>
          <a:prstGeom prst="rect">
            <a:avLst/>
          </a:prstGeom>
        </p:spPr>
      </p:pic>
      <p:pic>
        <p:nvPicPr>
          <p:cNvPr id="14" name="Image 13">
            <a:extLst>
              <a:ext uri="{FF2B5EF4-FFF2-40B4-BE49-F238E27FC236}">
                <a16:creationId xmlns:a16="http://schemas.microsoft.com/office/drawing/2014/main" xmlns="" id="{BC6C4FD8-FE53-030E-8125-C2A28C97EF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36979"/>
            <a:ext cx="611560" cy="559410"/>
          </a:xfrm>
          <a:prstGeom prst="rect">
            <a:avLst/>
          </a:prstGeom>
        </p:spPr>
      </p:pic>
      <p:pic>
        <p:nvPicPr>
          <p:cNvPr id="15" name="Image 14">
            <a:extLst>
              <a:ext uri="{FF2B5EF4-FFF2-40B4-BE49-F238E27FC236}">
                <a16:creationId xmlns:a16="http://schemas.microsoft.com/office/drawing/2014/main" xmlns="" id="{96E8BC0C-0652-B859-A931-D24B9645A7BD}"/>
              </a:ext>
            </a:extLst>
          </p:cNvPr>
          <p:cNvPicPr>
            <a:picLocks noChangeAspect="1"/>
          </p:cNvPicPr>
          <p:nvPr/>
        </p:nvPicPr>
        <p:blipFill>
          <a:blip r:embed="rId3"/>
          <a:stretch>
            <a:fillRect/>
          </a:stretch>
        </p:blipFill>
        <p:spPr>
          <a:xfrm>
            <a:off x="2339752" y="2584566"/>
            <a:ext cx="286537" cy="304826"/>
          </a:xfrm>
          <a:prstGeom prst="rect">
            <a:avLst/>
          </a:prstGeom>
        </p:spPr>
      </p:pic>
      <p:sp>
        <p:nvSpPr>
          <p:cNvPr id="17" name="ZoneTexte 16">
            <a:extLst>
              <a:ext uri="{FF2B5EF4-FFF2-40B4-BE49-F238E27FC236}">
                <a16:creationId xmlns:a16="http://schemas.microsoft.com/office/drawing/2014/main" xmlns="" id="{BC9E1AA2-4CF9-B9FC-CF11-1A075802FBDC}"/>
              </a:ext>
            </a:extLst>
          </p:cNvPr>
          <p:cNvSpPr txBox="1"/>
          <p:nvPr/>
        </p:nvSpPr>
        <p:spPr>
          <a:xfrm>
            <a:off x="137667" y="3054607"/>
            <a:ext cx="8744526" cy="862013"/>
          </a:xfrm>
          <a:prstGeom prst="rect">
            <a:avLst/>
          </a:prstGeom>
          <a:noFill/>
        </p:spPr>
        <p:txBody>
          <a:bodyPr wrap="square">
            <a:spAutoFit/>
          </a:bodyPr>
          <a:lstStyle/>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DejaVu Sans" charset="0"/>
              </a:rPr>
              <a:t>Pour une affectation en 2GT hors secteur: demande </a:t>
            </a:r>
            <a:r>
              <a:rPr kumimoji="0" lang="fr-FR" altLang="fr-FR"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DejaVu Sans" charset="0"/>
              </a:rPr>
              <a:t>de dérogation</a:t>
            </a:r>
            <a:endParaRPr kumimoji="0" lang="fr-FR" altLang="fr-FR"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DejaVu Sans" charset="0"/>
            </a:endParaRPr>
          </a:p>
          <a:p>
            <a:pPr marL="0" marR="0" lvl="0" indent="0" algn="just"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charset="0"/>
              </a:rPr>
              <a:t>(situation de handicap, prise en charge médicale, bourses, fratrie et convenance personnelle)</a:t>
            </a:r>
          </a:p>
        </p:txBody>
      </p:sp>
      <p:pic>
        <p:nvPicPr>
          <p:cNvPr id="13" name="Picture 2" descr="gutenbergq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980728"/>
            <a:ext cx="298771" cy="45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2"/>
          <p:cNvGrpSpPr>
            <a:grpSpLocks/>
          </p:cNvGrpSpPr>
          <p:nvPr/>
        </p:nvGrpSpPr>
        <p:grpSpPr bwMode="auto">
          <a:xfrm>
            <a:off x="2114000" y="2376488"/>
            <a:ext cx="1878013" cy="825500"/>
            <a:chOff x="1134" y="1497"/>
            <a:chExt cx="1183" cy="520"/>
          </a:xfrm>
        </p:grpSpPr>
        <p:sp>
          <p:nvSpPr>
            <p:cNvPr id="40974" name="AutoShape 3"/>
            <p:cNvSpPr>
              <a:spLocks noChangeArrowheads="1"/>
            </p:cNvSpPr>
            <p:nvPr/>
          </p:nvSpPr>
          <p:spPr bwMode="auto">
            <a:xfrm>
              <a:off x="1211" y="1497"/>
              <a:ext cx="1029" cy="520"/>
            </a:xfrm>
            <a:prstGeom prst="roundRect">
              <a:avLst>
                <a:gd name="adj" fmla="val 16667"/>
              </a:avLst>
            </a:prstGeom>
            <a:solidFill>
              <a:srgbClr val="FFC000"/>
            </a:solidFill>
            <a:ln w="15840" cap="rnd">
              <a:solidFill>
                <a:srgbClr val="CFE2E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40975" name="Rectangle 4"/>
            <p:cNvSpPr>
              <a:spLocks noChangeArrowheads="1"/>
            </p:cNvSpPr>
            <p:nvPr/>
          </p:nvSpPr>
          <p:spPr bwMode="auto">
            <a:xfrm>
              <a:off x="1134" y="1523"/>
              <a:ext cx="1183"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7240" tIns="57240" rIns="57240" bIns="5724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spcAft>
                  <a:spcPts val="475"/>
                </a:spcAft>
                <a:buClrTx/>
                <a:buFontTx/>
                <a:buNone/>
              </a:pPr>
              <a:r>
                <a:rPr lang="fr-FR" altLang="fr-FR" sz="1100" b="1">
                  <a:solidFill>
                    <a:srgbClr val="1D436D"/>
                  </a:solidFill>
                </a:rPr>
                <a:t>Accompagnement personnalisé</a:t>
              </a:r>
            </a:p>
          </p:txBody>
        </p:sp>
      </p:grpSp>
      <p:sp>
        <p:nvSpPr>
          <p:cNvPr id="40964" name="AutoShape 5"/>
          <p:cNvSpPr>
            <a:spLocks noChangeArrowheads="1"/>
          </p:cNvSpPr>
          <p:nvPr/>
        </p:nvSpPr>
        <p:spPr bwMode="auto">
          <a:xfrm>
            <a:off x="2231568" y="3403600"/>
            <a:ext cx="1652587" cy="844550"/>
          </a:xfrm>
          <a:prstGeom prst="roundRect">
            <a:avLst>
              <a:gd name="adj" fmla="val 16667"/>
            </a:avLst>
          </a:prstGeom>
          <a:solidFill>
            <a:srgbClr val="FFC000"/>
          </a:solidFill>
          <a:ln w="15840" cap="rnd">
            <a:solidFill>
              <a:srgbClr val="CFE2E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40965" name="Text Box 6"/>
          <p:cNvSpPr txBox="1">
            <a:spLocks noChangeArrowheads="1"/>
          </p:cNvSpPr>
          <p:nvPr/>
        </p:nvSpPr>
        <p:spPr bwMode="auto">
          <a:xfrm>
            <a:off x="2401338" y="3603625"/>
            <a:ext cx="1411287"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100" b="1">
                <a:solidFill>
                  <a:srgbClr val="1D436D"/>
                </a:solidFill>
              </a:rPr>
              <a:t>Accompagnement à l’orientation</a:t>
            </a:r>
          </a:p>
        </p:txBody>
      </p:sp>
      <p:sp>
        <p:nvSpPr>
          <p:cNvPr id="40966" name="AutoShape 7"/>
          <p:cNvSpPr>
            <a:spLocks noChangeArrowheads="1"/>
          </p:cNvSpPr>
          <p:nvPr/>
        </p:nvSpPr>
        <p:spPr bwMode="auto">
          <a:xfrm>
            <a:off x="2261638" y="4392613"/>
            <a:ext cx="1652587" cy="844550"/>
          </a:xfrm>
          <a:prstGeom prst="roundRect">
            <a:avLst>
              <a:gd name="adj" fmla="val 16667"/>
            </a:avLst>
          </a:prstGeom>
          <a:solidFill>
            <a:srgbClr val="FFC000"/>
          </a:solidFill>
          <a:ln w="15840" cap="rnd">
            <a:solidFill>
              <a:srgbClr val="CFE2E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40967" name="Text Box 8"/>
          <p:cNvSpPr txBox="1">
            <a:spLocks noChangeArrowheads="1"/>
          </p:cNvSpPr>
          <p:nvPr/>
        </p:nvSpPr>
        <p:spPr bwMode="auto">
          <a:xfrm>
            <a:off x="2358475" y="4535488"/>
            <a:ext cx="1411288"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100" b="1">
                <a:solidFill>
                  <a:srgbClr val="1D436D"/>
                </a:solidFill>
              </a:rPr>
              <a:t>Enseignement optionnel possible</a:t>
            </a:r>
          </a:p>
        </p:txBody>
      </p:sp>
      <p:sp>
        <p:nvSpPr>
          <p:cNvPr id="40968" name="Oval 9"/>
          <p:cNvSpPr>
            <a:spLocks noChangeArrowheads="1"/>
          </p:cNvSpPr>
          <p:nvPr/>
        </p:nvSpPr>
        <p:spPr bwMode="auto">
          <a:xfrm>
            <a:off x="4751388" y="5688013"/>
            <a:ext cx="4275137" cy="1106487"/>
          </a:xfrm>
          <a:prstGeom prst="ellipse">
            <a:avLst/>
          </a:prstGeom>
          <a:solidFill>
            <a:srgbClr val="FFC000"/>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400" b="1" dirty="0">
                <a:solidFill>
                  <a:srgbClr val="0F5E7C"/>
                </a:solidFill>
                <a:latin typeface="Verdana" pitchFamily="34" charset="0"/>
                <a:ea typeface="Verdana" pitchFamily="34" charset="0"/>
                <a:cs typeface="Verdana" pitchFamily="34" charset="0"/>
              </a:rPr>
              <a:t>3 enseignements en 1</a:t>
            </a:r>
            <a:r>
              <a:rPr lang="fr-FR" altLang="fr-FR" sz="1400" b="1" baseline="30000" dirty="0">
                <a:solidFill>
                  <a:srgbClr val="0F5E7C"/>
                </a:solidFill>
                <a:latin typeface="Verdana" pitchFamily="34" charset="0"/>
                <a:ea typeface="Verdana" pitchFamily="34" charset="0"/>
                <a:cs typeface="Verdana" pitchFamily="34" charset="0"/>
              </a:rPr>
              <a:t>ère</a:t>
            </a:r>
          </a:p>
          <a:p>
            <a:pPr algn="ctr" eaLnBrk="1" hangingPunct="1">
              <a:spcBef>
                <a:spcPct val="0"/>
              </a:spcBef>
              <a:buClrTx/>
              <a:buFontTx/>
              <a:buNone/>
            </a:pPr>
            <a:r>
              <a:rPr lang="fr-FR" altLang="fr-FR" sz="1400" b="1" dirty="0">
                <a:solidFill>
                  <a:srgbClr val="0F5E7C"/>
                </a:solidFill>
                <a:latin typeface="Verdana" pitchFamily="34" charset="0"/>
                <a:ea typeface="Verdana" pitchFamily="34" charset="0"/>
                <a:cs typeface="Verdana" pitchFamily="34" charset="0"/>
              </a:rPr>
              <a:t>2 enseignements en T</a:t>
            </a:r>
            <a:r>
              <a:rPr lang="fr-FR" altLang="fr-FR" sz="1400" b="1" baseline="30000" dirty="0">
                <a:solidFill>
                  <a:srgbClr val="0F5E7C"/>
                </a:solidFill>
                <a:latin typeface="Verdana" pitchFamily="34" charset="0"/>
                <a:ea typeface="Verdana" pitchFamily="34" charset="0"/>
                <a:cs typeface="Verdana" pitchFamily="34" charset="0"/>
              </a:rPr>
              <a:t>ale</a:t>
            </a:r>
          </a:p>
          <a:p>
            <a:pPr algn="ctr" eaLnBrk="1" hangingPunct="1">
              <a:spcBef>
                <a:spcPct val="0"/>
              </a:spcBef>
              <a:buClrTx/>
              <a:buFontTx/>
              <a:buNone/>
            </a:pPr>
            <a:r>
              <a:rPr lang="fr-FR" altLang="fr-FR" sz="1400" b="1" i="1" dirty="0">
                <a:solidFill>
                  <a:srgbClr val="0F5E7C"/>
                </a:solidFill>
                <a:latin typeface="Verdana" pitchFamily="34" charset="0"/>
                <a:ea typeface="Verdana" pitchFamily="34" charset="0"/>
                <a:cs typeface="Verdana" pitchFamily="34" charset="0"/>
              </a:rPr>
              <a:t>(parmi les 3 suivis en 1</a:t>
            </a:r>
            <a:r>
              <a:rPr lang="fr-FR" altLang="fr-FR" sz="1400" b="1" i="1" baseline="30000" dirty="0">
                <a:solidFill>
                  <a:srgbClr val="0F5E7C"/>
                </a:solidFill>
                <a:latin typeface="Verdana" pitchFamily="34" charset="0"/>
                <a:ea typeface="Verdana" pitchFamily="34" charset="0"/>
                <a:cs typeface="Verdana" pitchFamily="34" charset="0"/>
              </a:rPr>
              <a:t>ère</a:t>
            </a:r>
            <a:r>
              <a:rPr lang="fr-FR" altLang="fr-FR" sz="1400" b="1" i="1" dirty="0">
                <a:solidFill>
                  <a:srgbClr val="0F5E7C"/>
                </a:solidFill>
                <a:latin typeface="Verdana" pitchFamily="34" charset="0"/>
                <a:ea typeface="Verdana" pitchFamily="34" charset="0"/>
                <a:cs typeface="Verdana" pitchFamily="34" charset="0"/>
              </a:rPr>
              <a:t>)</a:t>
            </a:r>
          </a:p>
        </p:txBody>
      </p:sp>
      <p:sp>
        <p:nvSpPr>
          <p:cNvPr id="40969" name="Text Box 10"/>
          <p:cNvSpPr txBox="1">
            <a:spLocks noChangeArrowheads="1"/>
          </p:cNvSpPr>
          <p:nvPr/>
        </p:nvSpPr>
        <p:spPr bwMode="auto">
          <a:xfrm>
            <a:off x="1368425" y="203200"/>
            <a:ext cx="3743325"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fr-FR" altLang="fr-FR" b="1">
                <a:solidFill>
                  <a:srgbClr val="F2F2F2"/>
                </a:solidFill>
                <a:ea typeface="Gungsuh" panose="02030600000101010101" pitchFamily="18" charset="-127"/>
              </a:rPr>
              <a:t> </a:t>
            </a:r>
          </a:p>
          <a:p>
            <a:pPr eaLnBrk="1" hangingPunct="1">
              <a:spcBef>
                <a:spcPct val="0"/>
              </a:spcBef>
              <a:buClrTx/>
              <a:buFontTx/>
              <a:buNone/>
            </a:pPr>
            <a:endParaRPr lang="fr-FR" altLang="fr-FR" b="1">
              <a:solidFill>
                <a:srgbClr val="F2F2F2"/>
              </a:solidFill>
              <a:ea typeface="Gungsuh" panose="02030600000101010101" pitchFamily="18" charset="-127"/>
            </a:endParaRPr>
          </a:p>
        </p:txBody>
      </p:sp>
      <p:sp>
        <p:nvSpPr>
          <p:cNvPr id="40970" name="Text Box 11"/>
          <p:cNvSpPr txBox="1">
            <a:spLocks noChangeArrowheads="1"/>
          </p:cNvSpPr>
          <p:nvPr/>
        </p:nvSpPr>
        <p:spPr bwMode="auto">
          <a:xfrm>
            <a:off x="6012160" y="4103689"/>
            <a:ext cx="2833775" cy="1175692"/>
          </a:xfrm>
          <a:prstGeom prst="rect">
            <a:avLst/>
          </a:prstGeom>
          <a:solidFill>
            <a:schemeClr val="accent2">
              <a:lumMod val="40000"/>
              <a:lumOff val="60000"/>
            </a:schemeClr>
          </a:solidFill>
          <a:ln w="9360" cap="sq">
            <a:solidFill>
              <a:schemeClr val="accent3">
                <a:lumMod val="50000"/>
              </a:schemeClr>
            </a:solidFill>
            <a:miter lim="800000"/>
            <a:headEnd/>
            <a:tailEnd/>
          </a:ln>
          <a:effectLst/>
        </p:spPr>
        <p:txBody>
          <a:bodyPr wrap="square" lIns="105840" tIns="52920" rIns="105840" bIns="52920">
            <a:spAutoFit/>
          </a:bodyP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20000"/>
              </a:lnSpc>
              <a:spcBef>
                <a:spcPct val="0"/>
              </a:spcBef>
              <a:buClrTx/>
              <a:buFontTx/>
              <a:buNone/>
            </a:pPr>
            <a:r>
              <a:rPr lang="fr-FR" altLang="fr-FR" sz="2000" dirty="0">
                <a:solidFill>
                  <a:srgbClr val="002060"/>
                </a:solidFill>
                <a:latin typeface="Verdana" pitchFamily="34" charset="0"/>
                <a:ea typeface="Verdana" pitchFamily="34" charset="0"/>
                <a:cs typeface="Verdana" pitchFamily="34" charset="0"/>
              </a:rPr>
              <a:t>+ choix d'enseignements de spécialité </a:t>
            </a:r>
          </a:p>
        </p:txBody>
      </p:sp>
      <p:sp>
        <p:nvSpPr>
          <p:cNvPr id="40971" name="Text Box 12"/>
          <p:cNvSpPr txBox="1">
            <a:spLocks noChangeArrowheads="1"/>
          </p:cNvSpPr>
          <p:nvPr/>
        </p:nvSpPr>
        <p:spPr bwMode="auto">
          <a:xfrm>
            <a:off x="6002338" y="1652588"/>
            <a:ext cx="3024187" cy="806360"/>
          </a:xfrm>
          <a:prstGeom prst="rect">
            <a:avLst/>
          </a:prstGeom>
          <a:solidFill>
            <a:schemeClr val="accent3">
              <a:lumMod val="40000"/>
              <a:lumOff val="60000"/>
            </a:schemeClr>
          </a:solidFill>
          <a:ln w="9360" cap="sq">
            <a:solidFill>
              <a:schemeClr val="accent3">
                <a:lumMod val="50000"/>
              </a:schemeClr>
            </a:solidFill>
            <a:miter lim="800000"/>
            <a:headEnd/>
            <a:tailEnd/>
          </a:ln>
          <a:effectLst/>
        </p:spPr>
        <p:txBody>
          <a:bodyPr lIns="105840" tIns="52920" rIns="105840" bIns="52920">
            <a:spAutoFit/>
          </a:bodyP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20000"/>
              </a:lnSpc>
              <a:spcBef>
                <a:spcPct val="0"/>
              </a:spcBef>
              <a:buClrTx/>
              <a:buFontTx/>
              <a:buNone/>
            </a:pPr>
            <a:r>
              <a:rPr lang="fr-FR" altLang="fr-FR" sz="2000" dirty="0">
                <a:solidFill>
                  <a:srgbClr val="002060"/>
                </a:solidFill>
                <a:latin typeface="Verdana" pitchFamily="34" charset="0"/>
                <a:ea typeface="Verdana" pitchFamily="34" charset="0"/>
                <a:cs typeface="Verdana" pitchFamily="34" charset="0"/>
              </a:rPr>
              <a:t>Un socle de culture commun </a:t>
            </a:r>
          </a:p>
        </p:txBody>
      </p:sp>
      <p:sp>
        <p:nvSpPr>
          <p:cNvPr id="40972" name="Text Box 13"/>
          <p:cNvSpPr txBox="1">
            <a:spLocks noChangeArrowheads="1"/>
          </p:cNvSpPr>
          <p:nvPr/>
        </p:nvSpPr>
        <p:spPr bwMode="auto">
          <a:xfrm>
            <a:off x="57150" y="174625"/>
            <a:ext cx="11390313"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28686" name="Text Box 14"/>
          <p:cNvSpPr txBox="1">
            <a:spLocks noChangeArrowheads="1"/>
          </p:cNvSpPr>
          <p:nvPr/>
        </p:nvSpPr>
        <p:spPr bwMode="auto">
          <a:xfrm>
            <a:off x="899592" y="188640"/>
            <a:ext cx="8187258" cy="742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214313">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marL="0" indent="0" algn="ctr" eaLnBrk="1" hangingPunct="1">
              <a:buSzPct val="100000"/>
              <a:defRPr/>
            </a:pPr>
            <a:r>
              <a:rPr lang="fr-FR" sz="2800" dirty="0">
                <a:solidFill>
                  <a:srgbClr val="00B050"/>
                </a:solidFill>
                <a:latin typeface="Verdana" pitchFamily="34" charset="0"/>
                <a:ea typeface="Verdana" pitchFamily="34" charset="0"/>
                <a:cs typeface="Verdana" pitchFamily="34" charset="0"/>
              </a:rPr>
              <a:t>Poursuivre en 1</a:t>
            </a:r>
            <a:r>
              <a:rPr lang="fr-FR" sz="2800" baseline="30000" dirty="0">
                <a:solidFill>
                  <a:srgbClr val="00B050"/>
                </a:solidFill>
                <a:latin typeface="Verdana" pitchFamily="34" charset="0"/>
                <a:ea typeface="Verdana" pitchFamily="34" charset="0"/>
                <a:cs typeface="Verdana" pitchFamily="34" charset="0"/>
              </a:rPr>
              <a:t>ère</a:t>
            </a:r>
            <a:r>
              <a:rPr lang="fr-FR" sz="2800" dirty="0">
                <a:solidFill>
                  <a:srgbClr val="00B050"/>
                </a:solidFill>
                <a:latin typeface="Verdana" pitchFamily="34" charset="0"/>
                <a:ea typeface="Verdana" pitchFamily="34" charset="0"/>
                <a:cs typeface="Verdana" pitchFamily="34" charset="0"/>
              </a:rPr>
              <a:t> générale  </a:t>
            </a:r>
          </a:p>
          <a:p>
            <a:pPr eaLnBrk="1" hangingPunct="1">
              <a:buSzPct val="100000"/>
              <a:defRPr/>
            </a:pPr>
            <a:endParaRPr lang="fr-FR" sz="2800" b="1" dirty="0">
              <a:solidFill>
                <a:srgbClr val="000000"/>
              </a:solidFill>
              <a:ea typeface="Gungsuh" panose="02030600000101010101" pitchFamily="18" charset="-127"/>
            </a:endParaRPr>
          </a:p>
        </p:txBody>
      </p:sp>
      <p:pic>
        <p:nvPicPr>
          <p:cNvPr id="4" name="Image 3">
            <a:extLst>
              <a:ext uri="{FF2B5EF4-FFF2-40B4-BE49-F238E27FC236}">
                <a16:creationId xmlns:a16="http://schemas.microsoft.com/office/drawing/2014/main" xmlns="" id="{34CC6548-5BE6-870F-BF42-A93FDEB5DD3F}"/>
              </a:ext>
            </a:extLst>
          </p:cNvPr>
          <p:cNvPicPr>
            <a:picLocks noChangeAspect="1"/>
          </p:cNvPicPr>
          <p:nvPr/>
        </p:nvPicPr>
        <p:blipFill>
          <a:blip r:embed="rId4"/>
          <a:stretch>
            <a:fillRect/>
          </a:stretch>
        </p:blipFill>
        <p:spPr>
          <a:xfrm>
            <a:off x="4933" y="2917603"/>
            <a:ext cx="342090" cy="314723"/>
          </a:xfrm>
          <a:prstGeom prst="rect">
            <a:avLst/>
          </a:prstGeom>
        </p:spPr>
      </p:pic>
      <p:pic>
        <p:nvPicPr>
          <p:cNvPr id="40962"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6973" y="1244336"/>
            <a:ext cx="10527907" cy="547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2" descr="gutenbergq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980728"/>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416" cy="1080121"/>
          </a:xfrm>
        </p:spPr>
        <p:txBody>
          <a:bodyPr/>
          <a:lstStyle/>
          <a:p>
            <a:pPr>
              <a:defRPr/>
            </a:pPr>
            <a:r>
              <a:rPr lang="fr-FR" sz="3200" dirty="0">
                <a:solidFill>
                  <a:srgbClr val="00B050"/>
                </a:solidFill>
                <a:latin typeface="Verdana" pitchFamily="34" charset="0"/>
                <a:ea typeface="Verdana" pitchFamily="34" charset="0"/>
                <a:cs typeface="Verdana" pitchFamily="34" charset="0"/>
              </a:rPr>
              <a:t/>
            </a:r>
            <a:br>
              <a:rPr lang="fr-FR" sz="3200" dirty="0">
                <a:solidFill>
                  <a:srgbClr val="00B050"/>
                </a:solidFill>
                <a:latin typeface="Verdana" pitchFamily="34" charset="0"/>
                <a:ea typeface="Verdana" pitchFamily="34" charset="0"/>
                <a:cs typeface="Verdana" pitchFamily="34" charset="0"/>
              </a:rPr>
            </a:br>
            <a:r>
              <a:rPr lang="fr-FR" sz="2800" dirty="0">
                <a:solidFill>
                  <a:srgbClr val="00B050"/>
                </a:solidFill>
                <a:latin typeface="Verdana" pitchFamily="34" charset="0"/>
                <a:ea typeface="Verdana" pitchFamily="34" charset="0"/>
                <a:cs typeface="Verdana" pitchFamily="34" charset="0"/>
              </a:rPr>
              <a:t>La voie générale</a:t>
            </a:r>
            <a:br>
              <a:rPr lang="fr-FR" sz="2800" dirty="0">
                <a:solidFill>
                  <a:srgbClr val="00B050"/>
                </a:solidFill>
                <a:latin typeface="Verdana" pitchFamily="34" charset="0"/>
                <a:ea typeface="Verdana" pitchFamily="34" charset="0"/>
                <a:cs typeface="Verdana" pitchFamily="34" charset="0"/>
              </a:rPr>
            </a:br>
            <a:r>
              <a:rPr lang="fr-FR" sz="2800" dirty="0">
                <a:solidFill>
                  <a:srgbClr val="00B050"/>
                </a:solidFill>
                <a:latin typeface="Verdana" pitchFamily="34" charset="0"/>
                <a:ea typeface="Verdana" pitchFamily="34" charset="0"/>
                <a:cs typeface="Verdana" pitchFamily="34" charset="0"/>
              </a:rPr>
              <a:t>Les enseignements de spécialité</a:t>
            </a:r>
            <a:r>
              <a:rPr lang="fr-FR" dirty="0">
                <a:solidFill>
                  <a:schemeClr val="accent3">
                    <a:lumMod val="75000"/>
                  </a:schemeClr>
                </a:solidFill>
              </a:rPr>
              <a:t/>
            </a:r>
            <a:br>
              <a:rPr lang="fr-FR" dirty="0">
                <a:solidFill>
                  <a:schemeClr val="accent3">
                    <a:lumMod val="75000"/>
                  </a:schemeClr>
                </a:solidFill>
              </a:rPr>
            </a:br>
            <a:endParaRPr lang="fr-FR" dirty="0">
              <a:solidFill>
                <a:schemeClr val="accent3">
                  <a:lumMod val="75000"/>
                </a:schemeClr>
              </a:solidFill>
            </a:endParaRPr>
          </a:p>
        </p:txBody>
      </p:sp>
      <p:sp>
        <p:nvSpPr>
          <p:cNvPr id="19461" name="Rectangle 6"/>
          <p:cNvSpPr>
            <a:spLocks noChangeArrowheads="1"/>
          </p:cNvSpPr>
          <p:nvPr/>
        </p:nvSpPr>
        <p:spPr bwMode="auto">
          <a:xfrm>
            <a:off x="467544" y="1268761"/>
            <a:ext cx="295232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itchFamily="2" charset="0"/>
                <a:cs typeface="Arial" panose="020B0604020202020204" pitchFamily="34" charset="0"/>
              </a:defRPr>
            </a:lvl1pPr>
            <a:lvl2pPr marL="742950" indent="-285750" defTabSz="457200">
              <a:spcBef>
                <a:spcPct val="20000"/>
              </a:spcBef>
              <a:buClr>
                <a:schemeClr val="bg2"/>
              </a:buClr>
              <a:buFont typeface="Arial Italic"/>
              <a:buChar char="■"/>
              <a:defRPr sz="1300">
                <a:solidFill>
                  <a:schemeClr val="tx1"/>
                </a:solidFill>
                <a:latin typeface="Arial" panose="020B0604020202020204" pitchFamily="34" charset="0"/>
                <a:ea typeface="Roboto" pitchFamily="2" charset="0"/>
                <a:cs typeface="Arial" panose="020B0604020202020204" pitchFamily="34" charset="0"/>
              </a:defRPr>
            </a:lvl2pPr>
            <a:lvl3pPr marL="1143000" indent="-228600" defTabSz="457200">
              <a:spcBef>
                <a:spcPct val="20000"/>
              </a:spcBef>
              <a:buFont typeface="Arial" panose="020B0604020202020204" pitchFamily="34" charset="0"/>
              <a:defRPr sz="1300">
                <a:solidFill>
                  <a:schemeClr val="tx1"/>
                </a:solidFill>
                <a:latin typeface="Arial" panose="020B0604020202020204" pitchFamily="34" charset="0"/>
                <a:ea typeface="Roboto" pitchFamily="2" charset="0"/>
                <a:cs typeface="Arial" panose="020B0604020202020204" pitchFamily="34" charset="0"/>
              </a:defRPr>
            </a:lvl3pPr>
            <a:lvl4pPr marL="1600200" indent="-228600" defTabSz="45720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itchFamily="2" charset="0"/>
                <a:cs typeface="Arial" panose="020B0604020202020204" pitchFamily="34" charset="0"/>
              </a:defRPr>
            </a:lvl4pPr>
            <a:lvl5pPr marL="2057400" indent="-228600" defTabSz="457200">
              <a:spcBef>
                <a:spcPct val="20000"/>
              </a:spcBef>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9pPr>
          </a:lstStyle>
          <a:p>
            <a:pPr algn="ctr" eaLnBrk="1" hangingPunct="1">
              <a:buClr>
                <a:srgbClr val="EE7444"/>
              </a:buClr>
              <a:buFontTx/>
              <a:buNone/>
            </a:pPr>
            <a:r>
              <a:rPr lang="fr-FR" altLang="fr-FR" sz="2400" dirty="0">
                <a:solidFill>
                  <a:srgbClr val="002060"/>
                </a:solidFill>
                <a:latin typeface="Verdana" pitchFamily="34" charset="0"/>
                <a:ea typeface="Verdana" pitchFamily="34" charset="0"/>
                <a:cs typeface="Verdana" pitchFamily="34" charset="0"/>
              </a:rPr>
              <a:t>Les enseignements de spécialité permettent d’approfondir des matières qui intéressent vos enfants, représentent des points forts et préparent à l’enseignement supérieur </a:t>
            </a:r>
          </a:p>
          <a:p>
            <a:pPr algn="ctr" eaLnBrk="1" hangingPunct="1">
              <a:buClr>
                <a:srgbClr val="EE7444"/>
              </a:buClr>
              <a:buFontTx/>
              <a:buNone/>
            </a:pPr>
            <a:endParaRPr lang="fr-FR" altLang="fr-FR" sz="2000" dirty="0">
              <a:latin typeface="+mn-lt"/>
            </a:endParaRPr>
          </a:p>
        </p:txBody>
      </p:sp>
      <p:sp>
        <p:nvSpPr>
          <p:cNvPr id="8" name="ZoneTexte 7"/>
          <p:cNvSpPr txBox="1"/>
          <p:nvPr/>
        </p:nvSpPr>
        <p:spPr>
          <a:xfrm>
            <a:off x="3563888" y="1059490"/>
            <a:ext cx="5440500" cy="5798510"/>
          </a:xfrm>
          <a:prstGeom prst="rect">
            <a:avLst/>
          </a:prstGeom>
          <a:solidFill>
            <a:schemeClr val="accent3">
              <a:lumMod val="40000"/>
              <a:lumOff val="60000"/>
            </a:schemeClr>
          </a:solidFill>
        </p:spPr>
        <p:txBody>
          <a:bodyPr wrap="square">
            <a:spAutoFit/>
          </a:bodyPr>
          <a:lstStyle>
            <a:defPPr>
              <a:defRPr lang="fr-FR"/>
            </a:defPPr>
            <a:lvl1pPr lvl="0" algn="ctr" defTabSz="457200">
              <a:spcBef>
                <a:spcPct val="20000"/>
              </a:spcBef>
              <a:buClr>
                <a:srgbClr val="EE7444"/>
              </a:buClr>
              <a:buSzPct val="100000"/>
              <a:defRPr b="1">
                <a:solidFill>
                  <a:prstClr val="black"/>
                </a:solidFill>
                <a:latin typeface="Arial" panose="020B0604020202020204" pitchFamily="34" charset="0"/>
                <a:ea typeface="Roboto" panose="02000000000000000000" pitchFamily="2" charset="0"/>
                <a:cs typeface="Arial" panose="020B0604020202020204" pitchFamily="34" charset="0"/>
              </a:defRPr>
            </a:lvl1pPr>
            <a:lvl2pPr marL="463550" lvl="1" indent="-285750" defTabSz="457200">
              <a:spcBef>
                <a:spcPct val="20000"/>
              </a:spcBef>
              <a:buClr>
                <a:srgbClr val="EE7444"/>
              </a:buClr>
              <a:buSzPct val="100000"/>
              <a:buFont typeface="Wingdings" panose="05000000000000000000" pitchFamily="2" charset="2"/>
              <a:buChar char="§"/>
              <a:defRPr sz="1600">
                <a:solidFill>
                  <a:prstClr val="black"/>
                </a:solidFill>
                <a:latin typeface="Arial" panose="020B0604020202020204" pitchFamily="34" charset="0"/>
                <a:ea typeface="Roboto" panose="02000000000000000000" pitchFamily="2" charset="0"/>
                <a:cs typeface="Arial" panose="020B0604020202020204" pitchFamily="34" charset="0"/>
              </a:defRPr>
            </a:lvl2pPr>
          </a:lstStyle>
          <a:p>
            <a:pPr marL="177800" lvl="1" indent="-177800" eaLnBrk="1" fontAlgn="auto" hangingPunct="1">
              <a:spcAft>
                <a:spcPts val="0"/>
              </a:spcAft>
              <a:buClr>
                <a:schemeClr val="accent3">
                  <a:lumMod val="50000"/>
                </a:schemeClr>
              </a:buClr>
              <a:defRPr/>
            </a:pPr>
            <a:r>
              <a:rPr lang="fr-FR" sz="1800" dirty="0">
                <a:latin typeface="Verdana" pitchFamily="34" charset="0"/>
                <a:ea typeface="Verdana" pitchFamily="34" charset="0"/>
                <a:cs typeface="Verdana" pitchFamily="34" charset="0"/>
              </a:rPr>
              <a:t>Arts</a:t>
            </a:r>
          </a:p>
          <a:p>
            <a:pPr marL="177800" lvl="1" indent="-177800" eaLnBrk="1" fontAlgn="auto" hangingPunct="1">
              <a:spcAft>
                <a:spcPts val="0"/>
              </a:spcAft>
              <a:buClr>
                <a:schemeClr val="accent3">
                  <a:lumMod val="50000"/>
                </a:schemeClr>
              </a:buClr>
              <a:defRPr/>
            </a:pPr>
            <a:r>
              <a:rPr lang="fr-FR" sz="1800" dirty="0">
                <a:latin typeface="Verdana" pitchFamily="34" charset="0"/>
                <a:ea typeface="Verdana" pitchFamily="34" charset="0"/>
                <a:cs typeface="Verdana" pitchFamily="34" charset="0"/>
              </a:rPr>
              <a:t>Biologie-écologie (lycées agricoles)</a:t>
            </a:r>
          </a:p>
          <a:p>
            <a:pPr marL="177800" lvl="1" indent="-177800" eaLnBrk="1" fontAlgn="auto" hangingPunct="1">
              <a:spcAft>
                <a:spcPts val="0"/>
              </a:spcAft>
              <a:buClr>
                <a:schemeClr val="accent3">
                  <a:lumMod val="50000"/>
                </a:schemeClr>
              </a:buClr>
              <a:defRPr/>
            </a:pPr>
            <a:r>
              <a:rPr lang="fr-FR" sz="1800" dirty="0">
                <a:latin typeface="Verdana" pitchFamily="34" charset="0"/>
                <a:ea typeface="Verdana" pitchFamily="34" charset="0"/>
                <a:cs typeface="Verdana" pitchFamily="34" charset="0"/>
              </a:rPr>
              <a:t>Education Physique, pratiques et culture sportives</a:t>
            </a:r>
          </a:p>
          <a:p>
            <a:pPr marL="177800" lvl="1" indent="-177800" fontAlgn="auto">
              <a:spcAft>
                <a:spcPts val="0"/>
              </a:spcAft>
              <a:buClr>
                <a:schemeClr val="accent3">
                  <a:lumMod val="50000"/>
                </a:schemeClr>
              </a:buClr>
              <a:defRPr/>
            </a:pPr>
            <a:r>
              <a:rPr lang="fr-FR" sz="1800" b="1" dirty="0">
                <a:latin typeface="Verdana" pitchFamily="34" charset="0"/>
                <a:ea typeface="Verdana" pitchFamily="34" charset="0"/>
                <a:cs typeface="Verdana" pitchFamily="34" charset="0"/>
              </a:rPr>
              <a:t>Histoire-géographie, géopolitique et sciences politiques</a:t>
            </a:r>
            <a:endParaRPr lang="fr-FR" sz="1800" dirty="0">
              <a:latin typeface="Verdana" pitchFamily="34" charset="0"/>
              <a:ea typeface="Verdana" pitchFamily="34" charset="0"/>
              <a:cs typeface="Verdana" pitchFamily="34" charset="0"/>
            </a:endParaRPr>
          </a:p>
          <a:p>
            <a:pPr marL="177800" lvl="1" indent="-177800" eaLnBrk="1" fontAlgn="auto" hangingPunct="1">
              <a:spcAft>
                <a:spcPts val="0"/>
              </a:spcAft>
              <a:buClr>
                <a:schemeClr val="accent3">
                  <a:lumMod val="50000"/>
                </a:schemeClr>
              </a:buClr>
              <a:defRPr/>
            </a:pPr>
            <a:r>
              <a:rPr lang="fr-FR" sz="1800" b="1" dirty="0">
                <a:latin typeface="Verdana" pitchFamily="34" charset="0"/>
                <a:ea typeface="Verdana" pitchFamily="34" charset="0"/>
                <a:cs typeface="Verdana" pitchFamily="34" charset="0"/>
              </a:rPr>
              <a:t>Humanités, littérature et philosophie</a:t>
            </a:r>
          </a:p>
          <a:p>
            <a:pPr marL="177800" lvl="1" indent="-177800" fontAlgn="auto">
              <a:spcAft>
                <a:spcPts val="0"/>
              </a:spcAft>
              <a:buClr>
                <a:schemeClr val="accent3">
                  <a:lumMod val="50000"/>
                </a:schemeClr>
              </a:buClr>
              <a:defRPr/>
            </a:pPr>
            <a:r>
              <a:rPr lang="fr-FR" sz="1800" b="1" dirty="0">
                <a:latin typeface="Verdana" pitchFamily="34" charset="0"/>
                <a:ea typeface="Verdana" pitchFamily="34" charset="0"/>
                <a:cs typeface="Verdana" pitchFamily="34" charset="0"/>
              </a:rPr>
              <a:t>Langues, littératures et cultures étrangères et régionales</a:t>
            </a:r>
          </a:p>
          <a:p>
            <a:pPr marL="177800" lvl="1" indent="-177800" eaLnBrk="1" fontAlgn="auto" hangingPunct="1">
              <a:spcAft>
                <a:spcPts val="0"/>
              </a:spcAft>
              <a:buClr>
                <a:schemeClr val="accent3">
                  <a:lumMod val="50000"/>
                </a:schemeClr>
              </a:buClr>
              <a:defRPr/>
            </a:pPr>
            <a:r>
              <a:rPr lang="fr-FR" sz="1800" dirty="0">
                <a:latin typeface="Verdana" pitchFamily="34" charset="0"/>
                <a:ea typeface="Verdana" pitchFamily="34" charset="0"/>
                <a:cs typeface="Verdana" pitchFamily="34" charset="0"/>
              </a:rPr>
              <a:t>Littératures, langues et cultures de l’Antiquité</a:t>
            </a:r>
          </a:p>
          <a:p>
            <a:pPr marL="177800" lvl="1" indent="-177800" eaLnBrk="1" fontAlgn="auto" hangingPunct="1">
              <a:spcAft>
                <a:spcPts val="0"/>
              </a:spcAft>
              <a:buClr>
                <a:schemeClr val="accent3">
                  <a:lumMod val="50000"/>
                </a:schemeClr>
              </a:buClr>
              <a:defRPr/>
            </a:pPr>
            <a:r>
              <a:rPr lang="fr-FR" sz="1800" b="1" dirty="0">
                <a:latin typeface="Verdana" pitchFamily="34" charset="0"/>
                <a:ea typeface="Verdana" pitchFamily="34" charset="0"/>
                <a:cs typeface="Verdana" pitchFamily="34" charset="0"/>
              </a:rPr>
              <a:t>Mathématiques</a:t>
            </a:r>
          </a:p>
          <a:p>
            <a:pPr marL="177800" lvl="1" indent="-177800" eaLnBrk="1" fontAlgn="auto" hangingPunct="1">
              <a:spcAft>
                <a:spcPts val="0"/>
              </a:spcAft>
              <a:buClr>
                <a:schemeClr val="accent3">
                  <a:lumMod val="50000"/>
                </a:schemeClr>
              </a:buClr>
              <a:defRPr/>
            </a:pPr>
            <a:r>
              <a:rPr lang="fr-FR" sz="1800" dirty="0">
                <a:latin typeface="Verdana" pitchFamily="34" charset="0"/>
                <a:ea typeface="Verdana" pitchFamily="34" charset="0"/>
                <a:cs typeface="Verdana" pitchFamily="34" charset="0"/>
              </a:rPr>
              <a:t>Numérique et sciences informatiques</a:t>
            </a:r>
          </a:p>
          <a:p>
            <a:pPr marL="177800" lvl="1" indent="-177800" fontAlgn="auto">
              <a:spcAft>
                <a:spcPts val="0"/>
              </a:spcAft>
              <a:buClr>
                <a:schemeClr val="accent3">
                  <a:lumMod val="50000"/>
                </a:schemeClr>
              </a:buClr>
              <a:defRPr/>
            </a:pPr>
            <a:r>
              <a:rPr lang="fr-FR" sz="1800" b="1" dirty="0">
                <a:latin typeface="Verdana" pitchFamily="34" charset="0"/>
                <a:ea typeface="Verdana" pitchFamily="34" charset="0"/>
                <a:cs typeface="Verdana" pitchFamily="34" charset="0"/>
              </a:rPr>
              <a:t>Physique-chimie</a:t>
            </a:r>
          </a:p>
          <a:p>
            <a:pPr marL="177800" lvl="1" indent="-177800" eaLnBrk="1" fontAlgn="auto" hangingPunct="1">
              <a:spcAft>
                <a:spcPts val="0"/>
              </a:spcAft>
              <a:buClr>
                <a:schemeClr val="accent3">
                  <a:lumMod val="50000"/>
                </a:schemeClr>
              </a:buClr>
              <a:defRPr/>
            </a:pPr>
            <a:r>
              <a:rPr lang="fr-FR" sz="1800" b="1" dirty="0">
                <a:latin typeface="Verdana" pitchFamily="34" charset="0"/>
                <a:ea typeface="Verdana" pitchFamily="34" charset="0"/>
                <a:cs typeface="Verdana" pitchFamily="34" charset="0"/>
              </a:rPr>
              <a:t>Sciences de la vie et de la terre</a:t>
            </a:r>
            <a:endParaRPr lang="fr-FR" sz="1800" dirty="0">
              <a:latin typeface="Verdana" pitchFamily="34" charset="0"/>
              <a:ea typeface="Verdana" pitchFamily="34" charset="0"/>
              <a:cs typeface="Verdana" pitchFamily="34" charset="0"/>
            </a:endParaRPr>
          </a:p>
          <a:p>
            <a:pPr marL="177800" lvl="1" indent="-177800" fontAlgn="auto">
              <a:spcAft>
                <a:spcPts val="0"/>
              </a:spcAft>
              <a:buClr>
                <a:schemeClr val="accent3">
                  <a:lumMod val="50000"/>
                </a:schemeClr>
              </a:buClr>
              <a:defRPr/>
            </a:pPr>
            <a:r>
              <a:rPr lang="fr-FR" sz="1800" dirty="0">
                <a:latin typeface="Verdana" pitchFamily="34" charset="0"/>
                <a:ea typeface="Verdana" pitchFamily="34" charset="0"/>
                <a:cs typeface="Verdana" pitchFamily="34" charset="0"/>
              </a:rPr>
              <a:t>Sciences de l’ingénieur</a:t>
            </a:r>
          </a:p>
          <a:p>
            <a:pPr marL="177800" lvl="1" indent="-177800" fontAlgn="auto">
              <a:spcAft>
                <a:spcPts val="0"/>
              </a:spcAft>
              <a:buClr>
                <a:schemeClr val="accent3">
                  <a:lumMod val="50000"/>
                </a:schemeClr>
              </a:buClr>
              <a:defRPr/>
            </a:pPr>
            <a:r>
              <a:rPr lang="fr-FR" sz="1800" b="1" dirty="0">
                <a:latin typeface="Verdana" pitchFamily="34" charset="0"/>
                <a:ea typeface="Verdana" pitchFamily="34" charset="0"/>
                <a:cs typeface="Verdana" pitchFamily="34" charset="0"/>
              </a:rPr>
              <a:t>Sciences économiques et sociales</a:t>
            </a:r>
          </a:p>
          <a:p>
            <a:pPr marL="177800" lvl="1" indent="-177800" eaLnBrk="1" fontAlgn="auto" hangingPunct="1">
              <a:spcAft>
                <a:spcPts val="0"/>
              </a:spcAft>
              <a:buClr>
                <a:schemeClr val="accent3">
                  <a:lumMod val="50000"/>
                </a:schemeClr>
              </a:buClr>
              <a:defRPr/>
            </a:pPr>
            <a:endParaRPr lang="fr-FR" sz="1800" dirty="0">
              <a:latin typeface="Verdana" pitchFamily="34" charset="0"/>
              <a:ea typeface="Verdana" pitchFamily="34" charset="0"/>
              <a:cs typeface="Verdana" pitchFamily="34" charset="0"/>
            </a:endParaRPr>
          </a:p>
        </p:txBody>
      </p:sp>
      <p:pic>
        <p:nvPicPr>
          <p:cNvPr id="3" name="Image 2">
            <a:extLst>
              <a:ext uri="{FF2B5EF4-FFF2-40B4-BE49-F238E27FC236}">
                <a16:creationId xmlns:a16="http://schemas.microsoft.com/office/drawing/2014/main" xmlns="" id="{72F67AAC-5ED9-463A-C3A2-80C1277896F4}"/>
              </a:ext>
            </a:extLst>
          </p:cNvPr>
          <p:cNvPicPr>
            <a:picLocks noChangeAspect="1"/>
          </p:cNvPicPr>
          <p:nvPr/>
        </p:nvPicPr>
        <p:blipFill>
          <a:blip r:embed="rId2"/>
          <a:stretch>
            <a:fillRect/>
          </a:stretch>
        </p:blipFill>
        <p:spPr>
          <a:xfrm>
            <a:off x="0" y="2780928"/>
            <a:ext cx="609653" cy="560881"/>
          </a:xfrm>
          <a:prstGeom prst="rect">
            <a:avLst/>
          </a:prstGeom>
        </p:spPr>
      </p:pic>
      <p:pic>
        <p:nvPicPr>
          <p:cNvPr id="6" name="Picture 2" descr="gutenbergq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836712"/>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593078" y="2728119"/>
            <a:ext cx="1878013" cy="855663"/>
            <a:chOff x="1248" y="1724"/>
            <a:chExt cx="1183" cy="539"/>
          </a:xfrm>
        </p:grpSpPr>
        <p:sp>
          <p:nvSpPr>
            <p:cNvPr id="45075" name="AutoShape 2"/>
            <p:cNvSpPr>
              <a:spLocks noChangeArrowheads="1"/>
            </p:cNvSpPr>
            <p:nvPr/>
          </p:nvSpPr>
          <p:spPr bwMode="auto">
            <a:xfrm>
              <a:off x="1288" y="1724"/>
              <a:ext cx="1029" cy="520"/>
            </a:xfrm>
            <a:prstGeom prst="roundRect">
              <a:avLst>
                <a:gd name="adj" fmla="val 24352"/>
              </a:avLst>
            </a:prstGeom>
            <a:solidFill>
              <a:srgbClr val="FFC000"/>
            </a:solidFill>
            <a:ln w="15840" cap="rnd">
              <a:solidFill>
                <a:srgbClr val="CFE2E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45076" name="Rectangle 3"/>
            <p:cNvSpPr>
              <a:spLocks noChangeArrowheads="1"/>
            </p:cNvSpPr>
            <p:nvPr/>
          </p:nvSpPr>
          <p:spPr bwMode="auto">
            <a:xfrm>
              <a:off x="1248" y="1795"/>
              <a:ext cx="1183"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7240" tIns="57240" rIns="57240" bIns="5724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spcAft>
                  <a:spcPts val="475"/>
                </a:spcAft>
                <a:buClrTx/>
                <a:buFontTx/>
                <a:buNone/>
              </a:pPr>
              <a:r>
                <a:rPr lang="fr-FR" altLang="fr-FR" sz="1100" b="1">
                  <a:solidFill>
                    <a:srgbClr val="1D436D"/>
                  </a:solidFill>
                </a:rPr>
                <a:t>Accompagnement personnalisé</a:t>
              </a:r>
            </a:p>
          </p:txBody>
        </p:sp>
      </p:grpSp>
      <p:sp>
        <p:nvSpPr>
          <p:cNvPr id="45059" name="AutoShape 4"/>
          <p:cNvSpPr>
            <a:spLocks noChangeArrowheads="1"/>
          </p:cNvSpPr>
          <p:nvPr/>
        </p:nvSpPr>
        <p:spPr bwMode="auto">
          <a:xfrm>
            <a:off x="2637528" y="3640974"/>
            <a:ext cx="1652588" cy="844550"/>
          </a:xfrm>
          <a:prstGeom prst="roundRect">
            <a:avLst>
              <a:gd name="adj" fmla="val 16667"/>
            </a:avLst>
          </a:prstGeom>
          <a:solidFill>
            <a:srgbClr val="FFC000"/>
          </a:solidFill>
          <a:ln w="15840" cap="rnd">
            <a:solidFill>
              <a:srgbClr val="CFE2E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45060" name="Text Box 5"/>
          <p:cNvSpPr txBox="1">
            <a:spLocks noChangeArrowheads="1"/>
          </p:cNvSpPr>
          <p:nvPr/>
        </p:nvSpPr>
        <p:spPr bwMode="auto">
          <a:xfrm>
            <a:off x="2767703" y="3839368"/>
            <a:ext cx="141128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100" b="1" dirty="0">
                <a:solidFill>
                  <a:srgbClr val="1D436D"/>
                </a:solidFill>
              </a:rPr>
              <a:t>Accompagnement à l’orientation</a:t>
            </a:r>
          </a:p>
        </p:txBody>
      </p:sp>
      <p:sp>
        <p:nvSpPr>
          <p:cNvPr id="45061" name="AutoShape 6"/>
          <p:cNvSpPr>
            <a:spLocks noChangeArrowheads="1"/>
          </p:cNvSpPr>
          <p:nvPr/>
        </p:nvSpPr>
        <p:spPr bwMode="auto">
          <a:xfrm>
            <a:off x="2629694" y="4542716"/>
            <a:ext cx="1652588" cy="844550"/>
          </a:xfrm>
          <a:prstGeom prst="roundRect">
            <a:avLst>
              <a:gd name="adj" fmla="val 21005"/>
            </a:avLst>
          </a:prstGeom>
          <a:solidFill>
            <a:srgbClr val="FFC000"/>
          </a:solidFill>
          <a:ln w="15840" cap="rnd">
            <a:solidFill>
              <a:srgbClr val="CFE2E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45062" name="Text Box 7"/>
          <p:cNvSpPr txBox="1">
            <a:spLocks noChangeArrowheads="1"/>
          </p:cNvSpPr>
          <p:nvPr/>
        </p:nvSpPr>
        <p:spPr bwMode="auto">
          <a:xfrm>
            <a:off x="2758178" y="4626792"/>
            <a:ext cx="1411288"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100" b="1" dirty="0">
                <a:solidFill>
                  <a:srgbClr val="1D436D"/>
                </a:solidFill>
              </a:rPr>
              <a:t>Enseignement optionnel possible</a:t>
            </a:r>
          </a:p>
        </p:txBody>
      </p:sp>
      <p:sp>
        <p:nvSpPr>
          <p:cNvPr id="45063" name="Text Box 8"/>
          <p:cNvSpPr txBox="1">
            <a:spLocks noChangeArrowheads="1"/>
          </p:cNvSpPr>
          <p:nvPr/>
        </p:nvSpPr>
        <p:spPr bwMode="auto">
          <a:xfrm>
            <a:off x="1368425" y="203200"/>
            <a:ext cx="3743325"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fr-FR" altLang="fr-FR" b="1">
                <a:solidFill>
                  <a:srgbClr val="F2F2F2"/>
                </a:solidFill>
                <a:ea typeface="Gungsuh" panose="02030600000101010101" pitchFamily="18" charset="-127"/>
              </a:rPr>
              <a:t> </a:t>
            </a:r>
          </a:p>
          <a:p>
            <a:pPr eaLnBrk="1" hangingPunct="1">
              <a:spcBef>
                <a:spcPct val="0"/>
              </a:spcBef>
              <a:buClrTx/>
              <a:buFontTx/>
              <a:buNone/>
            </a:pPr>
            <a:endParaRPr lang="fr-FR" altLang="fr-FR" b="1">
              <a:solidFill>
                <a:srgbClr val="F2F2F2"/>
              </a:solidFill>
              <a:ea typeface="Gungsuh" panose="02030600000101010101" pitchFamily="18" charset="-127"/>
            </a:endParaRPr>
          </a:p>
        </p:txBody>
      </p:sp>
      <p:sp>
        <p:nvSpPr>
          <p:cNvPr id="30729" name="Text Box 9"/>
          <p:cNvSpPr txBox="1">
            <a:spLocks noChangeArrowheads="1"/>
          </p:cNvSpPr>
          <p:nvPr/>
        </p:nvSpPr>
        <p:spPr bwMode="auto">
          <a:xfrm>
            <a:off x="6084094" y="5300661"/>
            <a:ext cx="2736850" cy="806360"/>
          </a:xfrm>
          <a:prstGeom prst="rect">
            <a:avLst/>
          </a:prstGeom>
          <a:solidFill>
            <a:schemeClr val="accent2">
              <a:lumMod val="40000"/>
              <a:lumOff val="60000"/>
            </a:schemeClr>
          </a:solidFill>
          <a:ln w="9360" cap="sq">
            <a:solidFill>
              <a:schemeClr val="accent3">
                <a:lumMod val="50000"/>
              </a:schemeClr>
            </a:solidFill>
            <a:miter lim="800000"/>
            <a:headEnd/>
            <a:tailEnd/>
          </a:ln>
          <a:effectLst/>
        </p:spPr>
        <p:txBody>
          <a:bodyPr lIns="105840" tIns="52920" rIns="105840" bIns="5292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lnSpc>
                <a:spcPct val="120000"/>
              </a:lnSpc>
              <a:buSzPct val="100000"/>
              <a:defRPr/>
            </a:pPr>
            <a:r>
              <a:rPr lang="fr-FR" sz="2000" dirty="0">
                <a:solidFill>
                  <a:srgbClr val="002060"/>
                </a:solidFill>
                <a:latin typeface="Verdana" pitchFamily="34" charset="0"/>
                <a:ea typeface="Verdana" pitchFamily="34" charset="0"/>
                <a:cs typeface="Verdana" pitchFamily="34" charset="0"/>
              </a:rPr>
              <a:t>+ choix d’un domaine d’activités</a:t>
            </a:r>
            <a:endParaRPr lang="fr-FR" sz="2400" dirty="0">
              <a:solidFill>
                <a:srgbClr val="002060"/>
              </a:solidFill>
              <a:latin typeface="Verdana" pitchFamily="34" charset="0"/>
              <a:ea typeface="Verdana" pitchFamily="34" charset="0"/>
              <a:cs typeface="Verdana" pitchFamily="34" charset="0"/>
            </a:endParaRPr>
          </a:p>
        </p:txBody>
      </p:sp>
      <p:sp>
        <p:nvSpPr>
          <p:cNvPr id="30730" name="Text Box 10"/>
          <p:cNvSpPr txBox="1">
            <a:spLocks noChangeArrowheads="1"/>
          </p:cNvSpPr>
          <p:nvPr/>
        </p:nvSpPr>
        <p:spPr bwMode="auto">
          <a:xfrm>
            <a:off x="6003925" y="1597025"/>
            <a:ext cx="3024187" cy="806360"/>
          </a:xfrm>
          <a:prstGeom prst="rect">
            <a:avLst/>
          </a:prstGeom>
          <a:solidFill>
            <a:schemeClr val="accent3">
              <a:lumMod val="40000"/>
              <a:lumOff val="60000"/>
            </a:schemeClr>
          </a:solidFill>
          <a:ln w="9360" cap="sq">
            <a:solidFill>
              <a:schemeClr val="accent3">
                <a:lumMod val="50000"/>
              </a:schemeClr>
            </a:solidFill>
            <a:miter lim="800000"/>
            <a:headEnd/>
            <a:tailEnd/>
          </a:ln>
          <a:effectLst/>
        </p:spPr>
        <p:txBody>
          <a:bodyPr lIns="105840" tIns="52920" rIns="105840" bIns="5292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lnSpc>
                <a:spcPct val="120000"/>
              </a:lnSpc>
              <a:buSzPct val="100000"/>
              <a:defRPr/>
            </a:pPr>
            <a:r>
              <a:rPr lang="fr-FR" sz="2000" dirty="0">
                <a:solidFill>
                  <a:srgbClr val="002060"/>
                </a:solidFill>
                <a:latin typeface="Verdana" pitchFamily="34" charset="0"/>
                <a:ea typeface="Verdana" pitchFamily="34" charset="0"/>
                <a:cs typeface="Verdana" pitchFamily="34" charset="0"/>
              </a:rPr>
              <a:t>Enseignements</a:t>
            </a:r>
          </a:p>
          <a:p>
            <a:pPr algn="ctr" eaLnBrk="1" hangingPunct="1">
              <a:lnSpc>
                <a:spcPct val="120000"/>
              </a:lnSpc>
              <a:buSzPct val="100000"/>
              <a:defRPr/>
            </a:pPr>
            <a:r>
              <a:rPr lang="fr-FR" sz="2000" dirty="0">
                <a:solidFill>
                  <a:srgbClr val="002060"/>
                </a:solidFill>
                <a:latin typeface="Verdana" pitchFamily="34" charset="0"/>
                <a:ea typeface="Verdana" pitchFamily="34" charset="0"/>
                <a:cs typeface="Verdana" pitchFamily="34" charset="0"/>
              </a:rPr>
              <a:t>communs </a:t>
            </a:r>
          </a:p>
        </p:txBody>
      </p:sp>
      <p:sp>
        <p:nvSpPr>
          <p:cNvPr id="45066" name="Text Box 11"/>
          <p:cNvSpPr txBox="1">
            <a:spLocks noChangeArrowheads="1"/>
          </p:cNvSpPr>
          <p:nvPr/>
        </p:nvSpPr>
        <p:spPr bwMode="auto">
          <a:xfrm>
            <a:off x="57150" y="174625"/>
            <a:ext cx="11390313"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30732" name="Text Box 12"/>
          <p:cNvSpPr txBox="1">
            <a:spLocks noChangeArrowheads="1"/>
          </p:cNvSpPr>
          <p:nvPr/>
        </p:nvSpPr>
        <p:spPr bwMode="auto">
          <a:xfrm>
            <a:off x="251520" y="225249"/>
            <a:ext cx="9266763" cy="96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214313">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marL="0" algn="ctr" eaLnBrk="1" hangingPunct="1">
              <a:buSzPct val="100000"/>
              <a:defRPr/>
            </a:pPr>
            <a:r>
              <a:rPr lang="fr-FR" sz="2800" dirty="0">
                <a:solidFill>
                  <a:srgbClr val="00B050"/>
                </a:solidFill>
                <a:latin typeface="Verdana" pitchFamily="34" charset="0"/>
                <a:ea typeface="Verdana" pitchFamily="34" charset="0"/>
                <a:cs typeface="Verdana" pitchFamily="34" charset="0"/>
              </a:rPr>
              <a:t>Poursuivre en 1</a:t>
            </a:r>
            <a:r>
              <a:rPr lang="fr-FR" sz="2800" baseline="30000" dirty="0">
                <a:solidFill>
                  <a:srgbClr val="00B050"/>
                </a:solidFill>
                <a:latin typeface="Verdana" pitchFamily="34" charset="0"/>
                <a:ea typeface="Verdana" pitchFamily="34" charset="0"/>
                <a:cs typeface="Verdana" pitchFamily="34" charset="0"/>
              </a:rPr>
              <a:t>ère</a:t>
            </a:r>
            <a:r>
              <a:rPr lang="fr-FR" sz="2800" dirty="0">
                <a:solidFill>
                  <a:srgbClr val="00B050"/>
                </a:solidFill>
                <a:latin typeface="Verdana" pitchFamily="34" charset="0"/>
                <a:ea typeface="Verdana" pitchFamily="34" charset="0"/>
                <a:cs typeface="Verdana" pitchFamily="34" charset="0"/>
              </a:rPr>
              <a:t> technologique</a:t>
            </a:r>
          </a:p>
          <a:p>
            <a:pPr algn="ctr" eaLnBrk="1" hangingPunct="1">
              <a:buSzPct val="100000"/>
              <a:defRPr/>
            </a:pPr>
            <a:endParaRPr lang="fr-FR" sz="2800" b="1" dirty="0">
              <a:solidFill>
                <a:srgbClr val="000000"/>
              </a:solidFill>
              <a:ea typeface="Gungsuh" panose="02030600000101010101" pitchFamily="18" charset="-127"/>
            </a:endParaRPr>
          </a:p>
        </p:txBody>
      </p:sp>
      <p:sp>
        <p:nvSpPr>
          <p:cNvPr id="45068" name="AutoShape 13"/>
          <p:cNvSpPr>
            <a:spLocks noChangeArrowheads="1"/>
          </p:cNvSpPr>
          <p:nvPr/>
        </p:nvSpPr>
        <p:spPr bwMode="auto">
          <a:xfrm>
            <a:off x="2604226" y="1702284"/>
            <a:ext cx="1655762" cy="720725"/>
          </a:xfrm>
          <a:prstGeom prst="roundRect">
            <a:avLst>
              <a:gd name="adj" fmla="val 16667"/>
            </a:avLst>
          </a:prstGeom>
          <a:solidFill>
            <a:srgbClr val="00CC00"/>
          </a:solidFill>
          <a:ln w="9360" cap="sq">
            <a:solidFill>
              <a:srgbClr val="0084D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solidFill>
                  <a:srgbClr val="FFFFFF"/>
                </a:solidFill>
              </a:rPr>
              <a:t>Français </a:t>
            </a:r>
          </a:p>
          <a:p>
            <a:pPr algn="ctr" eaLnBrk="1" hangingPunct="1">
              <a:spcBef>
                <a:spcPct val="0"/>
              </a:spcBef>
              <a:buClrTx/>
              <a:buFontTx/>
              <a:buNone/>
            </a:pPr>
            <a:r>
              <a:rPr lang="fr-FR" altLang="fr-FR" sz="1600" dirty="0">
                <a:solidFill>
                  <a:srgbClr val="FFFFFF"/>
                </a:solidFill>
              </a:rPr>
              <a:t>(en 1ère) </a:t>
            </a:r>
            <a:br>
              <a:rPr lang="fr-FR" altLang="fr-FR" sz="1600" dirty="0">
                <a:solidFill>
                  <a:srgbClr val="FFFFFF"/>
                </a:solidFill>
              </a:rPr>
            </a:br>
            <a:r>
              <a:rPr lang="fr-FR" altLang="fr-FR" sz="1600" dirty="0">
                <a:solidFill>
                  <a:srgbClr val="FFFFFF"/>
                </a:solidFill>
              </a:rPr>
              <a:t>4H</a:t>
            </a:r>
          </a:p>
        </p:txBody>
      </p:sp>
      <p:sp>
        <p:nvSpPr>
          <p:cNvPr id="45069" name="AutoShape 14"/>
          <p:cNvSpPr>
            <a:spLocks noChangeArrowheads="1"/>
          </p:cNvSpPr>
          <p:nvPr/>
        </p:nvSpPr>
        <p:spPr bwMode="auto">
          <a:xfrm>
            <a:off x="4407041" y="2728119"/>
            <a:ext cx="1728788" cy="720725"/>
          </a:xfrm>
          <a:prstGeom prst="roundRect">
            <a:avLst>
              <a:gd name="adj" fmla="val 16667"/>
            </a:avLst>
          </a:prstGeom>
          <a:solidFill>
            <a:srgbClr val="00CC00"/>
          </a:solidFill>
          <a:ln w="9360" cap="sq">
            <a:solidFill>
              <a:srgbClr val="3465A4">
                <a:alpha val="79999"/>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solidFill>
                  <a:srgbClr val="FFFFFF"/>
                </a:solidFill>
              </a:rPr>
              <a:t>Langues</a:t>
            </a:r>
          </a:p>
          <a:p>
            <a:pPr algn="ctr" eaLnBrk="1" hangingPunct="1">
              <a:spcBef>
                <a:spcPct val="0"/>
              </a:spcBef>
              <a:buClrTx/>
              <a:buFontTx/>
              <a:buNone/>
            </a:pPr>
            <a:r>
              <a:rPr lang="fr-FR" altLang="fr-FR" sz="1600" dirty="0">
                <a:solidFill>
                  <a:srgbClr val="FFFFFF"/>
                </a:solidFill>
              </a:rPr>
              <a:t> vivantes </a:t>
            </a:r>
            <a:br>
              <a:rPr lang="fr-FR" altLang="fr-FR" sz="1600" dirty="0">
                <a:solidFill>
                  <a:srgbClr val="FFFFFF"/>
                </a:solidFill>
              </a:rPr>
            </a:br>
            <a:r>
              <a:rPr lang="fr-FR" altLang="fr-FR" sz="1600" dirty="0">
                <a:solidFill>
                  <a:srgbClr val="FFFFFF"/>
                </a:solidFill>
              </a:rPr>
              <a:t>4H </a:t>
            </a:r>
          </a:p>
        </p:txBody>
      </p:sp>
      <p:sp>
        <p:nvSpPr>
          <p:cNvPr id="45070" name="AutoShape 15"/>
          <p:cNvSpPr>
            <a:spLocks noChangeArrowheads="1"/>
          </p:cNvSpPr>
          <p:nvPr/>
        </p:nvSpPr>
        <p:spPr bwMode="auto">
          <a:xfrm>
            <a:off x="2594666" y="5625475"/>
            <a:ext cx="1584325" cy="720725"/>
          </a:xfrm>
          <a:prstGeom prst="roundRect">
            <a:avLst>
              <a:gd name="adj" fmla="val 16667"/>
            </a:avLst>
          </a:prstGeom>
          <a:solidFill>
            <a:srgbClr val="E6E6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t>EPS</a:t>
            </a:r>
            <a:br>
              <a:rPr lang="fr-FR" altLang="fr-FR" sz="1600" dirty="0"/>
            </a:br>
            <a:r>
              <a:rPr lang="fr-FR" altLang="fr-FR" sz="1600" dirty="0"/>
              <a:t>2H</a:t>
            </a:r>
          </a:p>
        </p:txBody>
      </p:sp>
      <p:sp>
        <p:nvSpPr>
          <p:cNvPr id="45071" name="AutoShape 16"/>
          <p:cNvSpPr>
            <a:spLocks noChangeArrowheads="1"/>
          </p:cNvSpPr>
          <p:nvPr/>
        </p:nvSpPr>
        <p:spPr bwMode="auto">
          <a:xfrm>
            <a:off x="819841" y="2597147"/>
            <a:ext cx="1655762" cy="720725"/>
          </a:xfrm>
          <a:prstGeom prst="roundRect">
            <a:avLst>
              <a:gd name="adj" fmla="val 16667"/>
            </a:avLst>
          </a:prstGeom>
          <a:solidFill>
            <a:srgbClr val="00CC00"/>
          </a:solidFill>
          <a:ln w="9360" cap="sq">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solidFill>
                  <a:srgbClr val="FFFFFF"/>
                </a:solidFill>
              </a:rPr>
              <a:t>Histoire</a:t>
            </a:r>
          </a:p>
          <a:p>
            <a:pPr algn="ctr" eaLnBrk="1" hangingPunct="1">
              <a:spcBef>
                <a:spcPct val="0"/>
              </a:spcBef>
              <a:buClrTx/>
              <a:buFontTx/>
              <a:buNone/>
            </a:pPr>
            <a:r>
              <a:rPr lang="fr-FR" altLang="fr-FR" sz="1600" dirty="0">
                <a:solidFill>
                  <a:srgbClr val="FFFFFF"/>
                </a:solidFill>
              </a:rPr>
              <a:t>Géographie </a:t>
            </a:r>
            <a:br>
              <a:rPr lang="fr-FR" altLang="fr-FR" sz="1600" dirty="0">
                <a:solidFill>
                  <a:srgbClr val="FFFFFF"/>
                </a:solidFill>
              </a:rPr>
            </a:br>
            <a:r>
              <a:rPr lang="fr-FR" altLang="fr-FR" sz="1600" dirty="0">
                <a:solidFill>
                  <a:srgbClr val="FFFFFF"/>
                </a:solidFill>
              </a:rPr>
              <a:t>2H30 </a:t>
            </a:r>
          </a:p>
        </p:txBody>
      </p:sp>
      <p:sp>
        <p:nvSpPr>
          <p:cNvPr id="45072" name="AutoShape 17"/>
          <p:cNvSpPr>
            <a:spLocks noChangeArrowheads="1"/>
          </p:cNvSpPr>
          <p:nvPr/>
        </p:nvSpPr>
        <p:spPr bwMode="auto">
          <a:xfrm>
            <a:off x="789678" y="4528885"/>
            <a:ext cx="1727200" cy="720725"/>
          </a:xfrm>
          <a:prstGeom prst="roundRect">
            <a:avLst>
              <a:gd name="adj" fmla="val 16667"/>
            </a:avLst>
          </a:prstGeom>
          <a:solidFill>
            <a:srgbClr val="006699"/>
          </a:solidFill>
          <a:ln w="9360" cap="sq">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solidFill>
                  <a:srgbClr val="FFFFFF"/>
                </a:solidFill>
              </a:rPr>
              <a:t>Mathématiques</a:t>
            </a:r>
            <a:br>
              <a:rPr lang="fr-FR" altLang="fr-FR" sz="1600" dirty="0">
                <a:solidFill>
                  <a:srgbClr val="FFFFFF"/>
                </a:solidFill>
              </a:rPr>
            </a:br>
            <a:r>
              <a:rPr lang="fr-FR" altLang="fr-FR" sz="1600" dirty="0">
                <a:solidFill>
                  <a:srgbClr val="FFFFFF"/>
                </a:solidFill>
              </a:rPr>
              <a:t>3H </a:t>
            </a:r>
          </a:p>
        </p:txBody>
      </p:sp>
      <p:sp>
        <p:nvSpPr>
          <p:cNvPr id="45073" name="AutoShape 18"/>
          <p:cNvSpPr>
            <a:spLocks noChangeArrowheads="1"/>
          </p:cNvSpPr>
          <p:nvPr/>
        </p:nvSpPr>
        <p:spPr bwMode="auto">
          <a:xfrm>
            <a:off x="4418600" y="3977481"/>
            <a:ext cx="1728787" cy="720725"/>
          </a:xfrm>
          <a:prstGeom prst="roundRect">
            <a:avLst>
              <a:gd name="adj" fmla="val 16667"/>
            </a:avLst>
          </a:prstGeom>
          <a:solidFill>
            <a:srgbClr val="00CC00"/>
          </a:solidFill>
          <a:ln w="9360" cap="sq">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solidFill>
                  <a:srgbClr val="FFFFFF"/>
                </a:solidFill>
              </a:rPr>
              <a:t>Philosophie </a:t>
            </a:r>
            <a:br>
              <a:rPr lang="fr-FR" altLang="fr-FR" sz="1600" dirty="0">
                <a:solidFill>
                  <a:srgbClr val="FFFFFF"/>
                </a:solidFill>
              </a:rPr>
            </a:br>
            <a:r>
              <a:rPr lang="fr-FR" altLang="fr-FR" sz="1600" dirty="0">
                <a:solidFill>
                  <a:srgbClr val="FFFFFF"/>
                </a:solidFill>
              </a:rPr>
              <a:t>(en terminale)</a:t>
            </a:r>
            <a:br>
              <a:rPr lang="fr-FR" altLang="fr-FR" sz="1600" dirty="0">
                <a:solidFill>
                  <a:srgbClr val="FFFFFF"/>
                </a:solidFill>
              </a:rPr>
            </a:br>
            <a:r>
              <a:rPr lang="fr-FR" altLang="fr-FR" sz="1600" dirty="0">
                <a:solidFill>
                  <a:srgbClr val="FFFFFF"/>
                </a:solidFill>
              </a:rPr>
              <a:t>2H </a:t>
            </a:r>
          </a:p>
        </p:txBody>
      </p:sp>
      <p:sp>
        <p:nvSpPr>
          <p:cNvPr id="45074" name="Oval 19"/>
          <p:cNvSpPr>
            <a:spLocks noChangeArrowheads="1"/>
          </p:cNvSpPr>
          <p:nvPr/>
        </p:nvSpPr>
        <p:spPr bwMode="auto">
          <a:xfrm>
            <a:off x="559076" y="1328462"/>
            <a:ext cx="5655503" cy="5040413"/>
          </a:xfrm>
          <a:prstGeom prst="ellipse">
            <a:avLst/>
          </a:prstGeom>
          <a:noFill/>
          <a:ln w="9360" cap="sq">
            <a:solidFill>
              <a:schemeClr val="accent3">
                <a:lumMod val="75000"/>
                <a:alpha val="89803"/>
              </a:schemeClr>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21" name="AutoShape 16"/>
          <p:cNvSpPr>
            <a:spLocks noChangeArrowheads="1"/>
          </p:cNvSpPr>
          <p:nvPr/>
        </p:nvSpPr>
        <p:spPr bwMode="auto">
          <a:xfrm>
            <a:off x="800791" y="3523456"/>
            <a:ext cx="1655762" cy="720725"/>
          </a:xfrm>
          <a:prstGeom prst="roundRect">
            <a:avLst>
              <a:gd name="adj" fmla="val 16667"/>
            </a:avLst>
          </a:prstGeom>
          <a:solidFill>
            <a:srgbClr val="00CC00"/>
          </a:solidFill>
          <a:ln w="9360" cap="sq">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solidFill>
                  <a:srgbClr val="FFFFFF"/>
                </a:solidFill>
              </a:rPr>
              <a:t>EMC </a:t>
            </a:r>
            <a:br>
              <a:rPr lang="fr-FR" altLang="fr-FR" sz="1600" dirty="0">
                <a:solidFill>
                  <a:srgbClr val="FFFFFF"/>
                </a:solidFill>
              </a:rPr>
            </a:br>
            <a:r>
              <a:rPr lang="fr-FR" altLang="fr-FR" sz="1600" dirty="0">
                <a:solidFill>
                  <a:srgbClr val="FFFFFF"/>
                </a:solidFill>
              </a:rPr>
              <a:t>18H/an</a:t>
            </a:r>
          </a:p>
        </p:txBody>
      </p:sp>
      <p:pic>
        <p:nvPicPr>
          <p:cNvPr id="3" name="Image 2">
            <a:extLst>
              <a:ext uri="{FF2B5EF4-FFF2-40B4-BE49-F238E27FC236}">
                <a16:creationId xmlns:a16="http://schemas.microsoft.com/office/drawing/2014/main" xmlns="" id="{D28977C4-53ED-446C-485A-47CFCF89EE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55487"/>
            <a:ext cx="607876" cy="556040"/>
          </a:xfrm>
          <a:prstGeom prst="rect">
            <a:avLst/>
          </a:prstGeom>
        </p:spPr>
      </p:pic>
      <p:pic>
        <p:nvPicPr>
          <p:cNvPr id="23" name="Picture 2" descr="gutenbergq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980728"/>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D552677-8329-A7F3-79A8-FBE43C0A9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92" y="29874"/>
            <a:ext cx="11065459" cy="69847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9643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59113" y="6619875"/>
            <a:ext cx="2895600" cy="476250"/>
          </a:xfrm>
          <a:prstGeom prst="rect">
            <a:avLst/>
          </a:prstGeom>
          <a:noFill/>
          <a:ln w="9525">
            <a:noFill/>
            <a:round/>
            <a:headEnd/>
            <a:tailEnd/>
          </a:ln>
        </p:spPr>
        <p:txBody>
          <a:bodyPr lIns="90000" tIns="46800" rIns="90000" bIns="468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solidFill>
                  <a:srgbClr val="000000"/>
                </a:solidFill>
                <a:latin typeface="Arial" charset="0"/>
              </a:rPr>
              <a:t>CIO 8è-16è-A.Watteaux</a:t>
            </a:r>
          </a:p>
        </p:txBody>
      </p:sp>
      <p:pic>
        <p:nvPicPr>
          <p:cNvPr id="16387" name="Picture 3"/>
          <p:cNvPicPr>
            <a:picLocks noChangeAspect="1" noChangeArrowheads="1"/>
          </p:cNvPicPr>
          <p:nvPr/>
        </p:nvPicPr>
        <p:blipFill>
          <a:blip r:embed="rId3" cstate="print"/>
          <a:srcRect/>
          <a:stretch>
            <a:fillRect/>
          </a:stretch>
        </p:blipFill>
        <p:spPr bwMode="auto">
          <a:xfrm>
            <a:off x="0" y="0"/>
            <a:ext cx="9677400" cy="7258050"/>
          </a:xfrm>
          <a:prstGeom prst="rect">
            <a:avLst/>
          </a:prstGeom>
          <a:noFill/>
          <a:ln w="9525">
            <a:noFill/>
            <a:round/>
            <a:headEnd/>
            <a:tailEnd/>
          </a:ln>
        </p:spPr>
      </p:pic>
      <p:sp>
        <p:nvSpPr>
          <p:cNvPr id="16388" name="Text Box 4"/>
          <p:cNvSpPr txBox="1">
            <a:spLocks noChangeArrowheads="1"/>
          </p:cNvSpPr>
          <p:nvPr/>
        </p:nvSpPr>
        <p:spPr bwMode="auto">
          <a:xfrm>
            <a:off x="2555877" y="4508504"/>
            <a:ext cx="5184775" cy="366713"/>
          </a:xfrm>
          <a:prstGeom prst="rect">
            <a:avLst/>
          </a:prstGeom>
          <a:noFill/>
          <a:ln w="9525">
            <a:noFill/>
            <a:round/>
            <a:headEnd/>
            <a:tailEnd/>
          </a:ln>
        </p:spPr>
        <p:txBody>
          <a:bodyPr wrap="none" anchor="ctr"/>
          <a:lstStyle/>
          <a:p>
            <a:endParaRPr lang="fr-FR"/>
          </a:p>
        </p:txBody>
      </p:sp>
      <p:sp>
        <p:nvSpPr>
          <p:cNvPr id="16389" name="Text Box 5"/>
          <p:cNvSpPr txBox="1">
            <a:spLocks noChangeArrowheads="1"/>
          </p:cNvSpPr>
          <p:nvPr/>
        </p:nvSpPr>
        <p:spPr bwMode="auto">
          <a:xfrm>
            <a:off x="0" y="685801"/>
            <a:ext cx="8763000" cy="710067"/>
          </a:xfrm>
          <a:prstGeom prst="rect">
            <a:avLst/>
          </a:prstGeom>
          <a:noFill/>
          <a:ln w="9525">
            <a:noFill/>
            <a:round/>
            <a:headEnd/>
            <a:tailEnd/>
          </a:ln>
        </p:spPr>
        <p:txBody>
          <a:bodyPr lIns="90000" tIns="46800" rIns="90000" bIns="46800">
            <a:spAutoFit/>
          </a:bodyPr>
          <a:lstStyle/>
          <a:p>
            <a:pPr algn="ctr">
              <a:spcBef>
                <a:spcPts val="4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000" b="1" dirty="0">
                <a:solidFill>
                  <a:srgbClr val="FF9900"/>
                </a:solidFill>
                <a:latin typeface="+mn-lt"/>
              </a:rPr>
              <a:t>La voie professionnelle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99" name="Picture 1"/>
          <p:cNvPicPr/>
          <p:nvPr/>
        </p:nvPicPr>
        <p:blipFill>
          <a:blip r:embed="rId4" cstate="print"/>
          <a:stretch/>
        </p:blipFill>
        <p:spPr>
          <a:xfrm>
            <a:off x="2502000" y="4943160"/>
            <a:ext cx="2398320" cy="1366200"/>
          </a:xfrm>
          <a:prstGeom prst="rect">
            <a:avLst/>
          </a:prstGeom>
          <a:ln w="9360">
            <a:noFill/>
          </a:ln>
        </p:spPr>
      </p:pic>
      <p:pic>
        <p:nvPicPr>
          <p:cNvPr id="700" name="Picture 2"/>
          <p:cNvPicPr/>
          <p:nvPr/>
        </p:nvPicPr>
        <p:blipFill>
          <a:blip r:embed="rId5" cstate="print"/>
          <a:stretch/>
        </p:blipFill>
        <p:spPr>
          <a:xfrm>
            <a:off x="395536" y="2276872"/>
            <a:ext cx="3071160" cy="1725840"/>
          </a:xfrm>
          <a:prstGeom prst="rect">
            <a:avLst/>
          </a:prstGeom>
          <a:ln w="9360">
            <a:noFill/>
          </a:ln>
        </p:spPr>
      </p:pic>
      <p:sp>
        <p:nvSpPr>
          <p:cNvPr id="701" name="CustomShape 1"/>
          <p:cNvSpPr/>
          <p:nvPr/>
        </p:nvSpPr>
        <p:spPr>
          <a:xfrm>
            <a:off x="2195736" y="332656"/>
            <a:ext cx="6812544" cy="1016508"/>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fr-FR" sz="2800" strike="noStrike" spc="-1" dirty="0">
                <a:solidFill>
                  <a:srgbClr val="00B050"/>
                </a:solidFill>
                <a:latin typeface="Verdana" pitchFamily="34" charset="0"/>
                <a:ea typeface="Verdana" pitchFamily="34" charset="0"/>
                <a:cs typeface="Verdana" pitchFamily="34" charset="0"/>
              </a:rPr>
              <a:t>Qualités requises</a:t>
            </a:r>
          </a:p>
        </p:txBody>
      </p:sp>
      <p:sp>
        <p:nvSpPr>
          <p:cNvPr id="702" name="CustomShape 2"/>
          <p:cNvSpPr/>
          <p:nvPr/>
        </p:nvSpPr>
        <p:spPr>
          <a:xfrm>
            <a:off x="168203" y="4056296"/>
            <a:ext cx="2733120" cy="118944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fr-FR" sz="2400" spc="-1" dirty="0">
                <a:solidFill>
                  <a:srgbClr val="00B050"/>
                </a:solidFill>
                <a:latin typeface="Verdana" panose="020B0604030504040204" pitchFamily="34" charset="0"/>
                <a:ea typeface="Verdana" panose="020B0604030504040204" pitchFamily="34" charset="0"/>
              </a:rPr>
              <a:t>Il existe plus de</a:t>
            </a:r>
          </a:p>
          <a:p>
            <a:pPr>
              <a:lnSpc>
                <a:spcPct val="100000"/>
              </a:lnSpc>
            </a:pPr>
            <a:r>
              <a:rPr lang="fr-FR" sz="2400" spc="-1" dirty="0">
                <a:solidFill>
                  <a:srgbClr val="00B050"/>
                </a:solidFill>
                <a:latin typeface="Verdana" panose="020B0604030504040204" pitchFamily="34" charset="0"/>
                <a:ea typeface="Verdana" panose="020B0604030504040204" pitchFamily="34" charset="0"/>
              </a:rPr>
              <a:t>200 CAP et 100</a:t>
            </a:r>
          </a:p>
          <a:p>
            <a:pPr>
              <a:lnSpc>
                <a:spcPct val="100000"/>
              </a:lnSpc>
            </a:pPr>
            <a:r>
              <a:rPr lang="fr-FR" sz="2400" spc="-1" dirty="0">
                <a:solidFill>
                  <a:srgbClr val="00B050"/>
                </a:solidFill>
                <a:latin typeface="Verdana" panose="020B0604030504040204" pitchFamily="34" charset="0"/>
                <a:ea typeface="Verdana" panose="020B0604030504040204" pitchFamily="34" charset="0"/>
              </a:rPr>
              <a:t>Bac pro !</a:t>
            </a:r>
          </a:p>
        </p:txBody>
      </p:sp>
      <p:sp>
        <p:nvSpPr>
          <p:cNvPr id="703" name="CustomShape 3"/>
          <p:cNvSpPr/>
          <p:nvPr/>
        </p:nvSpPr>
        <p:spPr>
          <a:xfrm>
            <a:off x="3530271" y="1594736"/>
            <a:ext cx="5252760" cy="287820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marL="216000" indent="-215640">
              <a:lnSpc>
                <a:spcPct val="100000"/>
              </a:lnSpc>
              <a:buClr>
                <a:schemeClr val="accent1">
                  <a:lumMod val="50000"/>
                </a:schemeClr>
              </a:buClr>
              <a:buFont typeface="Wingdings" charset="2"/>
              <a:buChar char=""/>
            </a:pPr>
            <a:r>
              <a:rPr lang="fr-FR" sz="2400" b="0" strike="noStrike" spc="-1" dirty="0">
                <a:solidFill>
                  <a:schemeClr val="accent5">
                    <a:lumMod val="50000"/>
                  </a:schemeClr>
                </a:solidFill>
                <a:latin typeface="Verdana"/>
                <a:ea typeface="DejaVu Sans"/>
              </a:rPr>
              <a:t> </a:t>
            </a:r>
            <a:r>
              <a:rPr lang="fr-FR" sz="2400" b="0" strike="noStrike" spc="-1" dirty="0">
                <a:solidFill>
                  <a:srgbClr val="002060"/>
                </a:solidFill>
                <a:latin typeface="Verdana"/>
                <a:ea typeface="DejaVu Sans"/>
              </a:rPr>
              <a:t>Attrait pour les enseignements </a:t>
            </a:r>
            <a:r>
              <a:rPr lang="fr-FR" sz="2400" b="1" strike="noStrike" spc="-1" dirty="0">
                <a:solidFill>
                  <a:srgbClr val="002060"/>
                </a:solidFill>
                <a:latin typeface="Verdana"/>
                <a:ea typeface="DejaVu Sans"/>
              </a:rPr>
              <a:t>pratiques et concrets</a:t>
            </a:r>
            <a:endParaRPr lang="fr-FR" sz="2400" b="1" strike="noStrike" spc="-1" dirty="0">
              <a:solidFill>
                <a:srgbClr val="002060"/>
              </a:solidFill>
              <a:latin typeface="Arial"/>
            </a:endParaRPr>
          </a:p>
          <a:p>
            <a:pPr marL="216000" indent="-215640">
              <a:lnSpc>
                <a:spcPct val="100000"/>
              </a:lnSpc>
              <a:buClr>
                <a:schemeClr val="accent1">
                  <a:lumMod val="50000"/>
                </a:schemeClr>
              </a:buClr>
              <a:buFont typeface="Wingdings" charset="2"/>
              <a:buChar char=""/>
            </a:pPr>
            <a:r>
              <a:rPr lang="fr-FR" sz="2400" b="0" strike="noStrike" spc="-1" dirty="0">
                <a:solidFill>
                  <a:srgbClr val="002060"/>
                </a:solidFill>
                <a:latin typeface="Verdana"/>
                <a:ea typeface="DejaVu Sans"/>
              </a:rPr>
              <a:t> Curiosité d’apprendre des </a:t>
            </a:r>
            <a:r>
              <a:rPr lang="fr-FR" sz="2400" b="1" strike="noStrike" spc="-1" dirty="0">
                <a:solidFill>
                  <a:srgbClr val="002060"/>
                </a:solidFill>
                <a:latin typeface="Verdana"/>
                <a:ea typeface="DejaVu Sans"/>
              </a:rPr>
              <a:t>techniques et gestes professionnels</a:t>
            </a:r>
            <a:endParaRPr lang="fr-FR" sz="2400" b="1" strike="noStrike" spc="-1" dirty="0">
              <a:solidFill>
                <a:srgbClr val="002060"/>
              </a:solidFill>
              <a:latin typeface="Arial"/>
            </a:endParaRPr>
          </a:p>
          <a:p>
            <a:pPr marL="216000" indent="-215640">
              <a:lnSpc>
                <a:spcPct val="100000"/>
              </a:lnSpc>
              <a:buClr>
                <a:schemeClr val="accent1">
                  <a:lumMod val="50000"/>
                </a:schemeClr>
              </a:buClr>
              <a:buFont typeface="Wingdings" charset="2"/>
              <a:buChar char=""/>
            </a:pPr>
            <a:r>
              <a:rPr lang="fr-FR" sz="2400" b="0" strike="noStrike" spc="-1" dirty="0">
                <a:solidFill>
                  <a:srgbClr val="002060"/>
                </a:solidFill>
                <a:latin typeface="Verdana"/>
                <a:ea typeface="DejaVu Sans"/>
              </a:rPr>
              <a:t> </a:t>
            </a:r>
            <a:r>
              <a:rPr lang="fr-FR" sz="2400" b="1" strike="noStrike" spc="-1" dirty="0">
                <a:solidFill>
                  <a:srgbClr val="002060"/>
                </a:solidFill>
                <a:latin typeface="Verdana"/>
                <a:ea typeface="DejaVu Sans"/>
              </a:rPr>
              <a:t>Stages en entreprise</a:t>
            </a:r>
            <a:endParaRPr lang="fr-FR" sz="2400" b="1" strike="noStrike" spc="-1" dirty="0">
              <a:solidFill>
                <a:srgbClr val="002060"/>
              </a:solidFill>
              <a:latin typeface="Arial"/>
            </a:endParaRPr>
          </a:p>
          <a:p>
            <a:pPr marL="216000" indent="-215640">
              <a:lnSpc>
                <a:spcPct val="100000"/>
              </a:lnSpc>
              <a:buClr>
                <a:schemeClr val="accent1">
                  <a:lumMod val="50000"/>
                </a:schemeClr>
              </a:buClr>
              <a:buFont typeface="Wingdings" charset="2"/>
              <a:buChar char=""/>
            </a:pPr>
            <a:r>
              <a:rPr lang="fr-FR" sz="2400" b="0" strike="noStrike" spc="-1" dirty="0">
                <a:solidFill>
                  <a:srgbClr val="002060"/>
                </a:solidFill>
                <a:latin typeface="Verdana"/>
                <a:ea typeface="DejaVu Sans"/>
              </a:rPr>
              <a:t> Qualification professionnelle</a:t>
            </a:r>
            <a:endParaRPr lang="fr-FR" sz="2400" b="0" strike="noStrike" spc="-1" dirty="0">
              <a:solidFill>
                <a:srgbClr val="002060"/>
              </a:solidFill>
              <a:latin typeface="Arial"/>
            </a:endParaRPr>
          </a:p>
        </p:txBody>
      </p:sp>
      <p:sp>
        <p:nvSpPr>
          <p:cNvPr id="704" name="CustomShape 4"/>
          <p:cNvSpPr/>
          <p:nvPr/>
        </p:nvSpPr>
        <p:spPr>
          <a:xfrm>
            <a:off x="173160" y="-144360"/>
            <a:ext cx="302760" cy="302760"/>
          </a:xfrm>
          <a:prstGeom prst="rect">
            <a:avLst/>
          </a:prstGeom>
          <a:noFill/>
          <a:ln w="9360">
            <a:noFill/>
          </a:ln>
        </p:spPr>
        <p:style>
          <a:lnRef idx="0">
            <a:scrgbClr r="0" g="0" b="0"/>
          </a:lnRef>
          <a:fillRef idx="0">
            <a:scrgbClr r="0" g="0" b="0"/>
          </a:fillRef>
          <a:effectRef idx="0">
            <a:scrgbClr r="0" g="0" b="0"/>
          </a:effectRef>
          <a:fontRef idx="minor"/>
        </p:style>
      </p:sp>
      <p:sp>
        <p:nvSpPr>
          <p:cNvPr id="705" name="CustomShape 5"/>
          <p:cNvSpPr/>
          <p:nvPr/>
        </p:nvSpPr>
        <p:spPr>
          <a:xfrm>
            <a:off x="173160" y="-144360"/>
            <a:ext cx="302760" cy="302760"/>
          </a:xfrm>
          <a:prstGeom prst="rect">
            <a:avLst/>
          </a:prstGeom>
          <a:noFill/>
          <a:ln w="9360">
            <a:noFill/>
          </a:ln>
        </p:spPr>
        <p:style>
          <a:lnRef idx="0">
            <a:scrgbClr r="0" g="0" b="0"/>
          </a:lnRef>
          <a:fillRef idx="0">
            <a:scrgbClr r="0" g="0" b="0"/>
          </a:fillRef>
          <a:effectRef idx="0">
            <a:scrgbClr r="0" g="0" b="0"/>
          </a:effectRef>
          <a:fontRef idx="minor"/>
        </p:style>
      </p:sp>
      <p:pic>
        <p:nvPicPr>
          <p:cNvPr id="707" name="Picture 9"/>
          <p:cNvPicPr/>
          <p:nvPr/>
        </p:nvPicPr>
        <p:blipFill>
          <a:blip r:embed="rId6" cstate="print"/>
          <a:stretch/>
        </p:blipFill>
        <p:spPr>
          <a:xfrm>
            <a:off x="990000" y="476100"/>
            <a:ext cx="1450440" cy="1555200"/>
          </a:xfrm>
          <a:prstGeom prst="rect">
            <a:avLst/>
          </a:prstGeom>
          <a:ln w="9360">
            <a:noFill/>
          </a:ln>
        </p:spPr>
      </p:pic>
      <p:pic>
        <p:nvPicPr>
          <p:cNvPr id="708" name="Picture 10"/>
          <p:cNvPicPr/>
          <p:nvPr/>
        </p:nvPicPr>
        <p:blipFill>
          <a:blip r:embed="rId7" cstate="print"/>
          <a:stretch/>
        </p:blipFill>
        <p:spPr>
          <a:xfrm>
            <a:off x="4980060" y="4943160"/>
            <a:ext cx="2066400" cy="1375920"/>
          </a:xfrm>
          <a:prstGeom prst="rect">
            <a:avLst/>
          </a:prstGeom>
          <a:ln w="9360">
            <a:noFill/>
          </a:ln>
        </p:spPr>
      </p:pic>
      <p:pic>
        <p:nvPicPr>
          <p:cNvPr id="709" name="Picture 11"/>
          <p:cNvPicPr/>
          <p:nvPr/>
        </p:nvPicPr>
        <p:blipFill>
          <a:blip r:embed="rId8" cstate="print"/>
          <a:stretch/>
        </p:blipFill>
        <p:spPr>
          <a:xfrm>
            <a:off x="7126200" y="4943160"/>
            <a:ext cx="1882080" cy="1410840"/>
          </a:xfrm>
          <a:prstGeom prst="rect">
            <a:avLst/>
          </a:prstGeom>
          <a:ln w="9360">
            <a:noFill/>
          </a:ln>
        </p:spPr>
      </p:pic>
      <p:pic>
        <p:nvPicPr>
          <p:cNvPr id="2" name="Image 1">
            <a:extLst>
              <a:ext uri="{FF2B5EF4-FFF2-40B4-BE49-F238E27FC236}">
                <a16:creationId xmlns:a16="http://schemas.microsoft.com/office/drawing/2014/main" xmlns="" id="{248900F8-9F6A-AD42-1357-E23FC633E279}"/>
              </a:ext>
            </a:extLst>
          </p:cNvPr>
          <p:cNvPicPr>
            <a:picLocks noChangeAspect="1"/>
          </p:cNvPicPr>
          <p:nvPr/>
        </p:nvPicPr>
        <p:blipFill>
          <a:blip r:embed="rId9"/>
          <a:stretch>
            <a:fillRect/>
          </a:stretch>
        </p:blipFill>
        <p:spPr>
          <a:xfrm>
            <a:off x="0" y="2859351"/>
            <a:ext cx="395536" cy="363893"/>
          </a:xfrm>
          <a:prstGeom prst="rect">
            <a:avLst/>
          </a:prstGeom>
        </p:spPr>
      </p:pic>
      <p:pic>
        <p:nvPicPr>
          <p:cNvPr id="13" name="Picture 2" descr="gutenbergq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980728"/>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41104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768" y="404664"/>
            <a:ext cx="4882940" cy="584775"/>
          </a:xfrm>
          <a:prstGeom prst="rect">
            <a:avLst/>
          </a:prstGeom>
        </p:spPr>
        <p:txBody>
          <a:bodyPr wrap="none">
            <a:spAutoFit/>
          </a:bodyPr>
          <a:lstStyle/>
          <a:p>
            <a:pPr algn="ctr">
              <a:lnSpc>
                <a:spcPct val="100000"/>
              </a:lnSpc>
            </a:pPr>
            <a:r>
              <a:rPr lang="fr-FR" sz="3200" spc="-1" dirty="0">
                <a:solidFill>
                  <a:srgbClr val="00B050"/>
                </a:solidFill>
                <a:ea typeface="Verdana" pitchFamily="34" charset="0"/>
                <a:cs typeface="Verdana" pitchFamily="34" charset="0"/>
              </a:rPr>
              <a:t>La voie professionnelle</a:t>
            </a:r>
          </a:p>
        </p:txBody>
      </p:sp>
      <p:sp>
        <p:nvSpPr>
          <p:cNvPr id="3" name="Rectangle 2"/>
          <p:cNvSpPr/>
          <p:nvPr/>
        </p:nvSpPr>
        <p:spPr>
          <a:xfrm>
            <a:off x="899592" y="1772816"/>
            <a:ext cx="7704856" cy="4154984"/>
          </a:xfrm>
          <a:prstGeom prst="rect">
            <a:avLst/>
          </a:prstGeom>
        </p:spPr>
        <p:txBody>
          <a:bodyPr wrap="square">
            <a:spAutoFit/>
          </a:bodyPr>
          <a:lstStyle/>
          <a:p>
            <a:pPr algn="ctr">
              <a:lnSpc>
                <a:spcPct val="100000"/>
              </a:lnSpc>
            </a:pPr>
            <a:r>
              <a:rPr lang="fr-FR" sz="2400" b="1" spc="-1" dirty="0">
                <a:solidFill>
                  <a:srgbClr val="002060"/>
                </a:solidFill>
                <a:ea typeface="Verdana" pitchFamily="34" charset="0"/>
                <a:cs typeface="Verdana" pitchFamily="34" charset="0"/>
              </a:rPr>
              <a:t>Des parcours personnalisés </a:t>
            </a:r>
          </a:p>
          <a:p>
            <a:pPr>
              <a:lnSpc>
                <a:spcPct val="100000"/>
              </a:lnSpc>
            </a:pPr>
            <a:endParaRPr lang="fr-FR" sz="2400" spc="-1" dirty="0">
              <a:solidFill>
                <a:srgbClr val="002060"/>
              </a:solidFill>
              <a:ea typeface="Verdana" pitchFamily="34" charset="0"/>
              <a:cs typeface="Verdana" pitchFamily="34" charset="0"/>
            </a:endParaRPr>
          </a:p>
          <a:p>
            <a:pPr marL="216000" indent="-215640">
              <a:buFont typeface="Wingdings" pitchFamily="2" charset="2"/>
              <a:buChar char="v"/>
            </a:pPr>
            <a:r>
              <a:rPr lang="fr-FR" sz="2400" spc="-1" dirty="0">
                <a:solidFill>
                  <a:srgbClr val="002060"/>
                </a:solidFill>
                <a:ea typeface="Verdana" pitchFamily="34" charset="0"/>
                <a:cs typeface="Verdana" pitchFamily="34" charset="0"/>
              </a:rPr>
              <a:t> Entrée en seconde professionnelle par familles de métiers, débouchant vers une ou plusieurs spécialités de Bac Pro en première</a:t>
            </a:r>
          </a:p>
          <a:p>
            <a:pPr marL="216000" indent="-215640"/>
            <a:endParaRPr lang="fr-FR" sz="2400" spc="-1" dirty="0">
              <a:solidFill>
                <a:srgbClr val="002060"/>
              </a:solidFill>
              <a:ea typeface="Verdana" pitchFamily="34" charset="0"/>
              <a:cs typeface="Verdana" pitchFamily="34" charset="0"/>
            </a:endParaRPr>
          </a:p>
          <a:p>
            <a:pPr marL="216000" indent="-215640">
              <a:buFont typeface="Wingdings" pitchFamily="2" charset="2"/>
              <a:buChar char="v"/>
            </a:pPr>
            <a:r>
              <a:rPr lang="fr-FR" sz="2400" spc="-1" dirty="0">
                <a:solidFill>
                  <a:srgbClr val="002060"/>
                </a:solidFill>
                <a:ea typeface="Verdana" pitchFamily="34" charset="0"/>
                <a:cs typeface="Verdana" pitchFamily="34" charset="0"/>
              </a:rPr>
              <a:t> En terminale professionnelle selon le projet de l’élève : </a:t>
            </a:r>
          </a:p>
          <a:p>
            <a:pPr marL="914760" lvl="1" indent="-457200">
              <a:buFont typeface="Symbol" panose="05050102010706020507" pitchFamily="18" charset="2"/>
              <a:buChar char=""/>
            </a:pPr>
            <a:r>
              <a:rPr lang="fr-FR" sz="2400" spc="-1" dirty="0">
                <a:solidFill>
                  <a:srgbClr val="002060"/>
                </a:solidFill>
                <a:ea typeface="Verdana" pitchFamily="34" charset="0"/>
                <a:cs typeface="Verdana" pitchFamily="34" charset="0"/>
              </a:rPr>
              <a:t>module de préparation à l’insertion professionnelle ou l’entreprenariat  </a:t>
            </a:r>
          </a:p>
          <a:p>
            <a:pPr marL="914760" lvl="1" indent="-457200">
              <a:buFont typeface="Symbol" panose="05050102010706020507" pitchFamily="18" charset="2"/>
              <a:buChar char=""/>
            </a:pPr>
            <a:r>
              <a:rPr lang="fr-FR" sz="2400" spc="-1" dirty="0">
                <a:solidFill>
                  <a:srgbClr val="002060"/>
                </a:solidFill>
                <a:ea typeface="Verdana" pitchFamily="34" charset="0"/>
                <a:cs typeface="Verdana" pitchFamily="34" charset="0"/>
              </a:rPr>
              <a:t>module de poursuite d’études</a:t>
            </a:r>
            <a:endParaRPr lang="fr-FR" dirty="0"/>
          </a:p>
        </p:txBody>
      </p:sp>
      <p:pic>
        <p:nvPicPr>
          <p:cNvPr id="4" name="Image 3">
            <a:extLst>
              <a:ext uri="{FF2B5EF4-FFF2-40B4-BE49-F238E27FC236}">
                <a16:creationId xmlns:a16="http://schemas.microsoft.com/office/drawing/2014/main" xmlns="" id="{269E3BA0-64AB-83F9-6795-6D6B345727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5" name="Picture 2" descr="gutenbergq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80728"/>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9"/>
            <a:ext cx="7878191" cy="523220"/>
          </a:xfrm>
          <a:prstGeom prst="rect">
            <a:avLst/>
          </a:prstGeom>
        </p:spPr>
        <p:txBody>
          <a:bodyPr wrap="square">
            <a:spAutoFit/>
          </a:bodyPr>
          <a:lstStyle/>
          <a:p>
            <a:pPr algn="ctr"/>
            <a:r>
              <a:rPr lang="fr-FR" altLang="fr-FR" sz="2800" dirty="0">
                <a:solidFill>
                  <a:srgbClr val="00B050"/>
                </a:solidFill>
                <a:ea typeface="Verdana" pitchFamily="34" charset="0"/>
                <a:cs typeface="Verdana" pitchFamily="34" charset="0"/>
              </a:rPr>
              <a:t>Les familles de métiers : exemples</a:t>
            </a:r>
            <a:endParaRPr lang="fr-FR" sz="2800" dirty="0"/>
          </a:p>
        </p:txBody>
      </p:sp>
      <p:sp>
        <p:nvSpPr>
          <p:cNvPr id="3" name="Rectangle 1"/>
          <p:cNvSpPr>
            <a:spLocks noChangeArrowheads="1"/>
          </p:cNvSpPr>
          <p:nvPr/>
        </p:nvSpPr>
        <p:spPr bwMode="auto">
          <a:xfrm>
            <a:off x="1189797" y="1728788"/>
            <a:ext cx="3024187" cy="720725"/>
          </a:xfrm>
          <a:prstGeom prst="rect">
            <a:avLst/>
          </a:prstGeom>
          <a:solidFill>
            <a:schemeClr val="accent5">
              <a:lumMod val="60000"/>
              <a:lumOff val="40000"/>
            </a:schemeClr>
          </a:solidFill>
          <a:ln w="9360">
            <a:solidFill>
              <a:srgbClr val="000000"/>
            </a:solidFill>
            <a:round/>
            <a:headEnd/>
            <a:tailEnd/>
          </a:ln>
          <a:effectLst/>
        </p:spPr>
        <p:txBody>
          <a:bodyPr lIns="90000" tIns="46800" rIns="90000" bIns="46800"/>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2de pro Métiers de la gestion administrative, du transport et de la logistique</a:t>
            </a:r>
          </a:p>
        </p:txBody>
      </p:sp>
      <p:sp>
        <p:nvSpPr>
          <p:cNvPr id="4" name="Rectangle 2"/>
          <p:cNvSpPr>
            <a:spLocks noChangeArrowheads="1"/>
          </p:cNvSpPr>
          <p:nvPr/>
        </p:nvSpPr>
        <p:spPr bwMode="auto">
          <a:xfrm>
            <a:off x="1189796" y="4630738"/>
            <a:ext cx="3024188" cy="720725"/>
          </a:xfrm>
          <a:prstGeom prst="rect">
            <a:avLst/>
          </a:prstGeom>
          <a:solidFill>
            <a:schemeClr val="accent3">
              <a:lumMod val="60000"/>
              <a:lumOff val="40000"/>
            </a:schemeClr>
          </a:solidFill>
          <a:ln w="9360">
            <a:solidFill>
              <a:srgbClr val="000000"/>
            </a:solidFill>
            <a:round/>
            <a:headEnd/>
            <a:tailEnd/>
          </a:ln>
          <a:effec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2de pro Métiers de l’agencement, de la menuiserie et de l’ameublement</a:t>
            </a:r>
          </a:p>
        </p:txBody>
      </p:sp>
      <p:sp>
        <p:nvSpPr>
          <p:cNvPr id="5" name="Rectangle 3"/>
          <p:cNvSpPr>
            <a:spLocks noChangeArrowheads="1"/>
          </p:cNvSpPr>
          <p:nvPr/>
        </p:nvSpPr>
        <p:spPr bwMode="auto">
          <a:xfrm>
            <a:off x="5627166" y="2364582"/>
            <a:ext cx="2617241" cy="719137"/>
          </a:xfrm>
          <a:prstGeom prst="rect">
            <a:avLst/>
          </a:prstGeom>
          <a:solidFill>
            <a:schemeClr val="accent5">
              <a:lumMod val="60000"/>
              <a:lumOff val="40000"/>
            </a:schemeClr>
          </a:solidFill>
          <a:ln w="9360">
            <a:solidFill>
              <a:srgbClr val="000000"/>
            </a:solidFill>
            <a:round/>
            <a:headEnd/>
            <a:tailEnd/>
          </a:ln>
          <a:effec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BAC pro Assistance à la gestion des organisations et de leur activités</a:t>
            </a:r>
          </a:p>
        </p:txBody>
      </p:sp>
      <p:sp>
        <p:nvSpPr>
          <p:cNvPr id="6" name="Rectangle 4"/>
          <p:cNvSpPr>
            <a:spLocks noChangeArrowheads="1"/>
          </p:cNvSpPr>
          <p:nvPr/>
        </p:nvSpPr>
        <p:spPr bwMode="auto">
          <a:xfrm>
            <a:off x="5627167" y="3810598"/>
            <a:ext cx="2617240" cy="503238"/>
          </a:xfrm>
          <a:prstGeom prst="rect">
            <a:avLst/>
          </a:prstGeom>
          <a:solidFill>
            <a:schemeClr val="accent3">
              <a:lumMod val="60000"/>
              <a:lumOff val="40000"/>
            </a:schemeClr>
          </a:solidFill>
          <a:ln w="9360">
            <a:solidFill>
              <a:srgbClr val="000000"/>
            </a:solidFill>
            <a:round/>
            <a:headEnd/>
            <a:tailEnd/>
          </a:ln>
          <a:effec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BAC pro Etude et réalisation d’agencement</a:t>
            </a:r>
          </a:p>
        </p:txBody>
      </p:sp>
      <p:sp>
        <p:nvSpPr>
          <p:cNvPr id="7" name="Rectangle 6"/>
          <p:cNvSpPr>
            <a:spLocks noChangeArrowheads="1"/>
          </p:cNvSpPr>
          <p:nvPr/>
        </p:nvSpPr>
        <p:spPr bwMode="auto">
          <a:xfrm>
            <a:off x="5652120" y="1052736"/>
            <a:ext cx="2592288" cy="433388"/>
          </a:xfrm>
          <a:prstGeom prst="rect">
            <a:avLst/>
          </a:prstGeom>
          <a:solidFill>
            <a:schemeClr val="accent5">
              <a:lumMod val="60000"/>
              <a:lumOff val="40000"/>
            </a:schemeClr>
          </a:solidFill>
          <a:ln w="9360">
            <a:solidFill>
              <a:srgbClr val="000000"/>
            </a:solidFill>
            <a:round/>
            <a:headEnd/>
            <a:tailEnd/>
          </a:ln>
          <a:effec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BAC pro Logistique</a:t>
            </a:r>
          </a:p>
        </p:txBody>
      </p:sp>
      <p:sp>
        <p:nvSpPr>
          <p:cNvPr id="8" name="Rectangle 7"/>
          <p:cNvSpPr>
            <a:spLocks noChangeArrowheads="1"/>
          </p:cNvSpPr>
          <p:nvPr/>
        </p:nvSpPr>
        <p:spPr bwMode="auto">
          <a:xfrm>
            <a:off x="5627167" y="1628800"/>
            <a:ext cx="2617241" cy="648072"/>
          </a:xfrm>
          <a:prstGeom prst="rect">
            <a:avLst/>
          </a:prstGeom>
          <a:solidFill>
            <a:schemeClr val="accent5">
              <a:lumMod val="60000"/>
              <a:lumOff val="40000"/>
            </a:schemeClr>
          </a:solidFill>
          <a:ln w="9360">
            <a:solidFill>
              <a:srgbClr val="000000"/>
            </a:solidFill>
            <a:round/>
            <a:headEnd/>
            <a:tailEnd/>
          </a:ln>
          <a:effec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BAC pro Organisation de transport de marchandises</a:t>
            </a:r>
          </a:p>
        </p:txBody>
      </p:sp>
      <p:sp>
        <p:nvSpPr>
          <p:cNvPr id="10" name="Rectangle 9"/>
          <p:cNvSpPr>
            <a:spLocks noChangeArrowheads="1"/>
          </p:cNvSpPr>
          <p:nvPr/>
        </p:nvSpPr>
        <p:spPr bwMode="auto">
          <a:xfrm>
            <a:off x="5644627" y="4594419"/>
            <a:ext cx="2599779" cy="634781"/>
          </a:xfrm>
          <a:prstGeom prst="rect">
            <a:avLst/>
          </a:prstGeom>
          <a:solidFill>
            <a:schemeClr val="accent3">
              <a:lumMod val="60000"/>
              <a:lumOff val="40000"/>
            </a:schemeClr>
          </a:solidFill>
          <a:ln w="9360">
            <a:solidFill>
              <a:srgbClr val="000000"/>
            </a:solidFill>
            <a:round/>
            <a:headEnd/>
            <a:tailEnd/>
          </a:ln>
          <a:effec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BAC pro Technicien menuisier agenceur</a:t>
            </a:r>
          </a:p>
        </p:txBody>
      </p:sp>
      <p:sp>
        <p:nvSpPr>
          <p:cNvPr id="11" name="Rectangle 10"/>
          <p:cNvSpPr>
            <a:spLocks noChangeArrowheads="1"/>
          </p:cNvSpPr>
          <p:nvPr/>
        </p:nvSpPr>
        <p:spPr bwMode="auto">
          <a:xfrm>
            <a:off x="5652120" y="5509783"/>
            <a:ext cx="2575321" cy="747713"/>
          </a:xfrm>
          <a:prstGeom prst="rect">
            <a:avLst/>
          </a:prstGeom>
          <a:solidFill>
            <a:schemeClr val="accent3">
              <a:lumMod val="60000"/>
              <a:lumOff val="40000"/>
            </a:schemeClr>
          </a:solidFill>
          <a:ln w="9360">
            <a:solidFill>
              <a:srgbClr val="000000"/>
            </a:solidFill>
            <a:round/>
            <a:headEnd/>
            <a:tailEnd/>
          </a:ln>
          <a:effec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BAC pro Technicien de fabrication bois et matériaux associés</a:t>
            </a:r>
          </a:p>
        </p:txBody>
      </p:sp>
      <p:cxnSp>
        <p:nvCxnSpPr>
          <p:cNvPr id="12" name="AutoShape 11"/>
          <p:cNvCxnSpPr>
            <a:cxnSpLocks noChangeShapeType="1"/>
          </p:cNvCxnSpPr>
          <p:nvPr/>
        </p:nvCxnSpPr>
        <p:spPr bwMode="auto">
          <a:xfrm flipV="1">
            <a:off x="4299744" y="1449388"/>
            <a:ext cx="1281112" cy="334962"/>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AutoShape 12"/>
          <p:cNvCxnSpPr>
            <a:cxnSpLocks noChangeShapeType="1"/>
          </p:cNvCxnSpPr>
          <p:nvPr/>
        </p:nvCxnSpPr>
        <p:spPr bwMode="auto">
          <a:xfrm flipV="1">
            <a:off x="4346575" y="1983581"/>
            <a:ext cx="1181100" cy="92075"/>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AutoShape 13"/>
          <p:cNvCxnSpPr>
            <a:cxnSpLocks noChangeShapeType="1"/>
          </p:cNvCxnSpPr>
          <p:nvPr/>
        </p:nvCxnSpPr>
        <p:spPr bwMode="auto">
          <a:xfrm>
            <a:off x="4308475" y="2384443"/>
            <a:ext cx="1216025" cy="28575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AutoShape 14"/>
          <p:cNvCxnSpPr>
            <a:cxnSpLocks noChangeShapeType="1"/>
          </p:cNvCxnSpPr>
          <p:nvPr/>
        </p:nvCxnSpPr>
        <p:spPr bwMode="auto">
          <a:xfrm flipV="1">
            <a:off x="4308475" y="4072157"/>
            <a:ext cx="1189037" cy="644525"/>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16"/>
          <p:cNvCxnSpPr>
            <a:cxnSpLocks noChangeShapeType="1"/>
          </p:cNvCxnSpPr>
          <p:nvPr/>
        </p:nvCxnSpPr>
        <p:spPr bwMode="auto">
          <a:xfrm>
            <a:off x="4346575" y="4938979"/>
            <a:ext cx="1177925" cy="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17"/>
          <p:cNvCxnSpPr>
            <a:cxnSpLocks noChangeShapeType="1"/>
          </p:cNvCxnSpPr>
          <p:nvPr/>
        </p:nvCxnSpPr>
        <p:spPr bwMode="auto">
          <a:xfrm>
            <a:off x="4356838" y="5101472"/>
            <a:ext cx="1155700" cy="703262"/>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9" name="Image 18">
            <a:extLst>
              <a:ext uri="{FF2B5EF4-FFF2-40B4-BE49-F238E27FC236}">
                <a16:creationId xmlns:a16="http://schemas.microsoft.com/office/drawing/2014/main" xmlns="" id="{2835EB51-0003-953A-6492-E80F01FAB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20" name="Picture 2" descr="gutenbergq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80728"/>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fficher l'image d'origine"/>
          <p:cNvPicPr>
            <a:picLocks noGrp="1" noChangeAspect="1" noChangeArrowheads="1"/>
          </p:cNvPicPr>
          <p:nvPr>
            <p:ph idx="1"/>
          </p:nvPr>
        </p:nvPicPr>
        <p:blipFill>
          <a:blip r:embed="rId2" cstate="print"/>
          <a:srcRect/>
          <a:stretch>
            <a:fillRect/>
          </a:stretch>
        </p:blipFill>
        <p:spPr bwMode="auto">
          <a:xfrm>
            <a:off x="1043608" y="188640"/>
            <a:ext cx="2567066" cy="2476872"/>
          </a:xfrm>
          <a:prstGeom prst="rect">
            <a:avLst/>
          </a:prstGeom>
          <a:noFill/>
          <a:ln w="9525">
            <a:noFill/>
            <a:miter lim="800000"/>
            <a:headEnd/>
            <a:tailEnd/>
          </a:ln>
        </p:spPr>
      </p:pic>
      <p:sp>
        <p:nvSpPr>
          <p:cNvPr id="5" name="Rectangle 4"/>
          <p:cNvSpPr/>
          <p:nvPr/>
        </p:nvSpPr>
        <p:spPr>
          <a:xfrm>
            <a:off x="611560" y="2855487"/>
            <a:ext cx="8352928" cy="2759730"/>
          </a:xfrm>
          <a:prstGeom prst="rect">
            <a:avLst/>
          </a:prstGeom>
        </p:spPr>
        <p:txBody>
          <a:bodyPr wrap="square">
            <a:spAutoFit/>
          </a:bodyPr>
          <a:lstStyle/>
          <a:p>
            <a:pPr marL="360363" indent="-360363" algn="just" defTabSz="914400">
              <a:spcAft>
                <a:spcPts val="1000"/>
              </a:spcAft>
              <a:buClr>
                <a:srgbClr val="002060"/>
              </a:buClr>
              <a:buFont typeface="Wingdings" pitchFamily="2" charset="2"/>
              <a:buChar char="v"/>
              <a:defRPr/>
            </a:pPr>
            <a:r>
              <a:rPr lang="fr-FR" sz="2400" dirty="0">
                <a:solidFill>
                  <a:srgbClr val="00B050"/>
                </a:solidFill>
              </a:rPr>
              <a:t> S’orienter, c’est construire progressivement  un parcours de formation</a:t>
            </a:r>
          </a:p>
          <a:p>
            <a:pPr algn="just" defTabSz="914400">
              <a:spcAft>
                <a:spcPts val="1000"/>
              </a:spcAft>
              <a:buClr>
                <a:srgbClr val="002060"/>
              </a:buClr>
              <a:defRPr/>
            </a:pPr>
            <a:endParaRPr lang="fr-FR" sz="1000" dirty="0">
              <a:solidFill>
                <a:srgbClr val="00B050"/>
              </a:solidFill>
            </a:endParaRPr>
          </a:p>
          <a:p>
            <a:pPr marL="360363" indent="-360363" algn="just" defTabSz="914400">
              <a:spcAft>
                <a:spcPts val="1000"/>
              </a:spcAft>
              <a:buClr>
                <a:srgbClr val="002060"/>
              </a:buClr>
              <a:buFont typeface="Wingdings" pitchFamily="2" charset="2"/>
              <a:buChar char="v"/>
              <a:defRPr/>
            </a:pPr>
            <a:r>
              <a:rPr lang="fr-FR" sz="2400" dirty="0">
                <a:solidFill>
                  <a:srgbClr val="00B050"/>
                </a:solidFill>
              </a:rPr>
              <a:t> Pour l’élève, c’est une démarche personnelle</a:t>
            </a:r>
          </a:p>
          <a:p>
            <a:pPr algn="just" defTabSz="914400">
              <a:spcAft>
                <a:spcPts val="1000"/>
              </a:spcAft>
              <a:buClr>
                <a:srgbClr val="002060"/>
              </a:buClr>
              <a:defRPr/>
            </a:pPr>
            <a:endParaRPr lang="fr-FR" sz="1000" dirty="0">
              <a:solidFill>
                <a:srgbClr val="00B050"/>
              </a:solidFill>
            </a:endParaRPr>
          </a:p>
          <a:p>
            <a:pPr marL="447675" indent="-447675" algn="just" defTabSz="914400">
              <a:spcAft>
                <a:spcPts val="1000"/>
              </a:spcAft>
              <a:buClr>
                <a:srgbClr val="002060"/>
              </a:buClr>
              <a:buFont typeface="Wingdings" pitchFamily="2" charset="2"/>
              <a:buChar char="v"/>
              <a:defRPr/>
            </a:pPr>
            <a:r>
              <a:rPr lang="fr-FR" sz="2400" dirty="0">
                <a:solidFill>
                  <a:srgbClr val="00B050"/>
                </a:solidFill>
              </a:rPr>
              <a:t>Bien s’orienter, c’est choisir la voie de sa propre réussite</a:t>
            </a:r>
          </a:p>
        </p:txBody>
      </p:sp>
      <p:pic>
        <p:nvPicPr>
          <p:cNvPr id="2" name="Image 1">
            <a:extLst>
              <a:ext uri="{FF2B5EF4-FFF2-40B4-BE49-F238E27FC236}">
                <a16:creationId xmlns:a16="http://schemas.microsoft.com/office/drawing/2014/main" xmlns="" id="{6C1D23BD-F77E-E50A-8DA6-ED6CB783B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6" name="Picture 2" descr="gutenbergq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836712"/>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1543630-9D36-4CEA-9C4D-78FB5EDE3DAC}"/>
              </a:ext>
            </a:extLst>
          </p:cNvPr>
          <p:cNvSpPr>
            <a:spLocks noGrp="1"/>
          </p:cNvSpPr>
          <p:nvPr>
            <p:ph type="title"/>
          </p:nvPr>
        </p:nvSpPr>
        <p:spPr>
          <a:xfrm>
            <a:off x="755576" y="260648"/>
            <a:ext cx="8136903" cy="1440160"/>
          </a:xfrm>
        </p:spPr>
        <p:txBody>
          <a:bodyPr>
            <a:noAutofit/>
          </a:bodyPr>
          <a:lstStyle/>
          <a:p>
            <a:pPr algn="ctr"/>
            <a:r>
              <a:rPr lang="fr-FR" sz="2800" spc="-1" dirty="0">
                <a:solidFill>
                  <a:srgbClr val="00B050"/>
                </a:solidFill>
                <a:latin typeface="Verdana" pitchFamily="34" charset="0"/>
                <a:ea typeface="Verdana" pitchFamily="34" charset="0"/>
                <a:cs typeface="Verdana" pitchFamily="34" charset="0"/>
              </a:rPr>
              <a:t>Voie professionnelle : 2 façons d’apprendre</a:t>
            </a:r>
            <a:br>
              <a:rPr lang="fr-FR" sz="2800" spc="-1" dirty="0">
                <a:solidFill>
                  <a:srgbClr val="00B050"/>
                </a:solidFill>
                <a:latin typeface="Verdana" pitchFamily="34" charset="0"/>
                <a:ea typeface="Verdana" pitchFamily="34" charset="0"/>
                <a:cs typeface="Verdana" pitchFamily="34" charset="0"/>
              </a:rPr>
            </a:br>
            <a:r>
              <a:rPr lang="fr-FR" sz="2800" spc="-1" dirty="0">
                <a:solidFill>
                  <a:srgbClr val="00B050"/>
                </a:solidFill>
                <a:latin typeface="Verdana" pitchFamily="34" charset="0"/>
                <a:ea typeface="Verdana" pitchFamily="34" charset="0"/>
                <a:cs typeface="Verdana" pitchFamily="34" charset="0"/>
              </a:rPr>
              <a:t>Statut scolaire ou d’apprenti  </a:t>
            </a:r>
            <a:r>
              <a:rPr lang="fr-FR" sz="2800" dirty="0">
                <a:solidFill>
                  <a:srgbClr val="00B050"/>
                </a:solidFill>
                <a:latin typeface="Verdana" pitchFamily="34" charset="0"/>
                <a:ea typeface="Verdana" pitchFamily="34" charset="0"/>
                <a:cs typeface="Verdana" pitchFamily="34" charset="0"/>
              </a:rPr>
              <a:t/>
            </a:r>
            <a:br>
              <a:rPr lang="fr-FR" sz="2800" dirty="0">
                <a:solidFill>
                  <a:srgbClr val="00B050"/>
                </a:solidFill>
                <a:latin typeface="Verdana" pitchFamily="34" charset="0"/>
                <a:ea typeface="Verdana" pitchFamily="34" charset="0"/>
                <a:cs typeface="Verdana" pitchFamily="34" charset="0"/>
              </a:rPr>
            </a:br>
            <a:endParaRPr lang="fr-FR" sz="2800" dirty="0">
              <a:solidFill>
                <a:srgbClr val="00B050"/>
              </a:solidFill>
              <a:latin typeface="Verdana" pitchFamily="34" charset="0"/>
              <a:ea typeface="Verdana" pitchFamily="34" charset="0"/>
              <a:cs typeface="Verdana" pitchFamily="34" charset="0"/>
            </a:endParaRPr>
          </a:p>
        </p:txBody>
      </p:sp>
      <p:grpSp>
        <p:nvGrpSpPr>
          <p:cNvPr id="3" name="Groupe 3">
            <a:extLst>
              <a:ext uri="{FF2B5EF4-FFF2-40B4-BE49-F238E27FC236}">
                <a16:creationId xmlns:a16="http://schemas.microsoft.com/office/drawing/2014/main" xmlns="" id="{565906A3-AB99-4621-BBD4-38C6DCD82695}"/>
              </a:ext>
            </a:extLst>
          </p:cNvPr>
          <p:cNvGrpSpPr/>
          <p:nvPr/>
        </p:nvGrpSpPr>
        <p:grpSpPr>
          <a:xfrm>
            <a:off x="827584" y="936655"/>
            <a:ext cx="7857522" cy="4270820"/>
            <a:chOff x="-138440" y="653141"/>
            <a:chExt cx="10168184" cy="5861972"/>
          </a:xfrm>
        </p:grpSpPr>
        <p:sp>
          <p:nvSpPr>
            <p:cNvPr id="5" name="Text Box 2">
              <a:extLst>
                <a:ext uri="{FF2B5EF4-FFF2-40B4-BE49-F238E27FC236}">
                  <a16:creationId xmlns:a16="http://schemas.microsoft.com/office/drawing/2014/main" xmlns="" id="{52E3E15C-FFC7-4586-960D-1D826D211744}"/>
                </a:ext>
              </a:extLst>
            </p:cNvPr>
            <p:cNvSpPr txBox="1">
              <a:spLocks noChangeArrowheads="1"/>
            </p:cNvSpPr>
            <p:nvPr/>
          </p:nvSpPr>
          <p:spPr bwMode="auto">
            <a:xfrm>
              <a:off x="1279632" y="653141"/>
              <a:ext cx="8208962" cy="5732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42900" indent="-301625">
                <a:spcBef>
                  <a:spcPts val="750"/>
                </a:spcBef>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1900" b="1">
                  <a:solidFill>
                    <a:srgbClr val="000099"/>
                  </a:solidFill>
                  <a:latin typeface="Arial Unicode MS" pitchFamily="34" charset="-128"/>
                  <a:cs typeface="Lucida Sans Unicode" panose="020B0602030504020204" pitchFamily="34" charset="0"/>
                </a:defRPr>
              </a:lvl1pPr>
              <a:lvl2pPr>
                <a:spcBef>
                  <a:spcPts val="650"/>
                </a:spcBef>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1600" b="1">
                  <a:solidFill>
                    <a:srgbClr val="000000"/>
                  </a:solidFill>
                  <a:latin typeface="Arial Unicode MS" pitchFamily="34" charset="-128"/>
                  <a:cs typeface="Lucida Sans Unicode" panose="020B0602030504020204" pitchFamily="34" charset="0"/>
                </a:defRPr>
              </a:lvl2pPr>
              <a:lvl3pPr>
                <a:spcBef>
                  <a:spcPts val="575"/>
                </a:spcBef>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23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2000">
                  <a:solidFill>
                    <a:srgbClr val="000000"/>
                  </a:solidFill>
                  <a:latin typeface="Arial" panose="020B0604020202020204" pitchFamily="34" charset="0"/>
                  <a:cs typeface="Lucida Sans Unicode" panose="020B0602030504020204" pitchFamily="34" charset="0"/>
                </a:defRPr>
              </a:lvl9pPr>
            </a:lstStyle>
            <a:p>
              <a:pPr>
                <a:spcBef>
                  <a:spcPts val="413"/>
                </a:spcBef>
                <a:buClrTx/>
              </a:pPr>
              <a:r>
                <a:rPr lang="fr-FR" altLang="fr-FR" sz="1650" b="0">
                  <a:solidFill>
                    <a:srgbClr val="000000"/>
                  </a:solidFill>
                  <a:latin typeface="Tahoma" panose="020B0604030504040204" pitchFamily="34" charset="0"/>
                </a:rPr>
                <a:t>	</a:t>
              </a:r>
            </a:p>
          </p:txBody>
        </p:sp>
        <p:sp>
          <p:nvSpPr>
            <p:cNvPr id="6" name="Oval 3">
              <a:extLst>
                <a:ext uri="{FF2B5EF4-FFF2-40B4-BE49-F238E27FC236}">
                  <a16:creationId xmlns:a16="http://schemas.microsoft.com/office/drawing/2014/main" xmlns="" id="{72C1D567-1BE7-4414-B77A-FC82D1302D15}"/>
                </a:ext>
              </a:extLst>
            </p:cNvPr>
            <p:cNvSpPr>
              <a:spLocks noChangeArrowheads="1"/>
            </p:cNvSpPr>
            <p:nvPr/>
          </p:nvSpPr>
          <p:spPr bwMode="auto">
            <a:xfrm>
              <a:off x="225961" y="1370058"/>
              <a:ext cx="3902395" cy="1581369"/>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lIns="67500" tIns="35100" rIns="67500" bIns="35100" anchor="ct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rgbClr val="000099"/>
                  </a:solidFill>
                  <a:latin typeface="Arial Unicode MS" pitchFamily="34" charset="-128"/>
                  <a:cs typeface="Lucida Sans Unicode" panose="020B0602030504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Unicode MS" pitchFamily="34" charset="-128"/>
                  <a:cs typeface="Lucida Sans Unicode" panose="020B0602030504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algn="ctr" eaLnBrk="1" hangingPunct="1">
                <a:spcBef>
                  <a:spcPct val="0"/>
                </a:spcBef>
                <a:buClrTx/>
                <a:buFontTx/>
                <a:buNone/>
              </a:pPr>
              <a:r>
                <a:rPr lang="fr-FR" altLang="fr-FR" sz="1800" dirty="0">
                  <a:solidFill>
                    <a:schemeClr val="accent5">
                      <a:lumMod val="50000"/>
                    </a:schemeClr>
                  </a:solidFill>
                  <a:latin typeface="Verdana" pitchFamily="34" charset="0"/>
                  <a:ea typeface="Verdana" pitchFamily="34" charset="0"/>
                  <a:cs typeface="Verdana" pitchFamily="34" charset="0"/>
                </a:rPr>
                <a:t>Lycée professionnel</a:t>
              </a:r>
            </a:p>
            <a:p>
              <a:pPr algn="ctr" eaLnBrk="1" hangingPunct="1">
                <a:spcBef>
                  <a:spcPct val="0"/>
                </a:spcBef>
                <a:buClrTx/>
                <a:buFontTx/>
                <a:buNone/>
              </a:pPr>
              <a:r>
                <a:rPr lang="fr-FR" altLang="fr-FR" sz="1800" dirty="0">
                  <a:solidFill>
                    <a:schemeClr val="accent5">
                      <a:lumMod val="50000"/>
                    </a:schemeClr>
                  </a:solidFill>
                  <a:latin typeface="Verdana" pitchFamily="34" charset="0"/>
                  <a:ea typeface="Verdana" pitchFamily="34" charset="0"/>
                  <a:cs typeface="Verdana" pitchFamily="34" charset="0"/>
                </a:rPr>
                <a:t>(LP)</a:t>
              </a:r>
            </a:p>
          </p:txBody>
        </p:sp>
        <p:sp>
          <p:nvSpPr>
            <p:cNvPr id="8" name="Text Box 6">
              <a:extLst>
                <a:ext uri="{FF2B5EF4-FFF2-40B4-BE49-F238E27FC236}">
                  <a16:creationId xmlns:a16="http://schemas.microsoft.com/office/drawing/2014/main" xmlns="" id="{82F9C1D5-C6F5-4613-8A3D-09F0431F86F4}"/>
                </a:ext>
              </a:extLst>
            </p:cNvPr>
            <p:cNvSpPr txBox="1">
              <a:spLocks noChangeArrowheads="1"/>
            </p:cNvSpPr>
            <p:nvPr/>
          </p:nvSpPr>
          <p:spPr bwMode="auto">
            <a:xfrm>
              <a:off x="914400" y="3886200"/>
              <a:ext cx="3276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350"/>
            </a:p>
          </p:txBody>
        </p:sp>
        <p:sp>
          <p:nvSpPr>
            <p:cNvPr id="9" name="Text Box 7">
              <a:extLst>
                <a:ext uri="{FF2B5EF4-FFF2-40B4-BE49-F238E27FC236}">
                  <a16:creationId xmlns:a16="http://schemas.microsoft.com/office/drawing/2014/main" xmlns="" id="{D0DED3B9-1557-4AEB-A300-19E5E5918707}"/>
                </a:ext>
              </a:extLst>
            </p:cNvPr>
            <p:cNvSpPr txBox="1">
              <a:spLocks noChangeArrowheads="1"/>
            </p:cNvSpPr>
            <p:nvPr/>
          </p:nvSpPr>
          <p:spPr bwMode="auto">
            <a:xfrm>
              <a:off x="-53466" y="3209916"/>
              <a:ext cx="4232651" cy="477493"/>
            </a:xfrm>
            <a:prstGeom prst="rect">
              <a:avLst/>
            </a:prstGeom>
            <a:solidFill>
              <a:schemeClr val="accent4">
                <a:lumMod val="40000"/>
                <a:lumOff val="60000"/>
              </a:scheme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rgbClr val="000099"/>
                  </a:solidFill>
                  <a:latin typeface="Arial Unicode MS" pitchFamily="34" charset="-128"/>
                  <a:cs typeface="Lucida Sans Unicode" panose="020B0602030504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Unicode MS" pitchFamily="34" charset="-128"/>
                  <a:cs typeface="Lucida Sans Unicode" panose="020B0602030504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algn="ctr" eaLnBrk="1" hangingPunct="1">
                <a:spcBef>
                  <a:spcPct val="0"/>
                </a:spcBef>
                <a:buClrTx/>
                <a:buFontTx/>
                <a:buNone/>
              </a:pPr>
              <a:r>
                <a:rPr lang="fr-FR" altLang="fr-FR" sz="1800" dirty="0">
                  <a:solidFill>
                    <a:schemeClr val="accent2">
                      <a:lumMod val="75000"/>
                    </a:schemeClr>
                  </a:solidFill>
                  <a:latin typeface="Verdana" pitchFamily="34" charset="0"/>
                  <a:ea typeface="Verdana" pitchFamily="34" charset="0"/>
                  <a:cs typeface="Verdana" pitchFamily="34" charset="0"/>
                </a:rPr>
                <a:t>Statut scolaire</a:t>
              </a:r>
            </a:p>
          </p:txBody>
        </p:sp>
        <p:sp>
          <p:nvSpPr>
            <p:cNvPr id="10" name="Text Box 8">
              <a:extLst>
                <a:ext uri="{FF2B5EF4-FFF2-40B4-BE49-F238E27FC236}">
                  <a16:creationId xmlns:a16="http://schemas.microsoft.com/office/drawing/2014/main" xmlns="" id="{A695AEA2-7CB2-458F-8FDA-CA89F7D3B175}"/>
                </a:ext>
              </a:extLst>
            </p:cNvPr>
            <p:cNvSpPr txBox="1">
              <a:spLocks noChangeArrowheads="1"/>
            </p:cNvSpPr>
            <p:nvPr/>
          </p:nvSpPr>
          <p:spPr bwMode="auto">
            <a:xfrm>
              <a:off x="5332330" y="3159011"/>
              <a:ext cx="4448850" cy="519738"/>
            </a:xfrm>
            <a:prstGeom prst="rect">
              <a:avLst/>
            </a:prstGeom>
            <a:solidFill>
              <a:schemeClr val="accent4">
                <a:lumMod val="40000"/>
                <a:lumOff val="60000"/>
              </a:scheme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rgbClr val="000099"/>
                  </a:solidFill>
                  <a:latin typeface="Arial Unicode MS" pitchFamily="34" charset="-128"/>
                  <a:cs typeface="Lucida Sans Unicode" panose="020B0602030504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Unicode MS" pitchFamily="34" charset="-128"/>
                  <a:cs typeface="Lucida Sans Unicode" panose="020B0602030504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algn="ctr" eaLnBrk="1" hangingPunct="1">
                <a:spcBef>
                  <a:spcPct val="0"/>
                </a:spcBef>
                <a:buClrTx/>
                <a:buFontTx/>
                <a:buNone/>
              </a:pPr>
              <a:r>
                <a:rPr lang="fr-FR" altLang="fr-FR" sz="1800" dirty="0">
                  <a:solidFill>
                    <a:schemeClr val="accent2">
                      <a:lumMod val="75000"/>
                    </a:schemeClr>
                  </a:solidFill>
                  <a:latin typeface="Verdana" pitchFamily="34" charset="0"/>
                  <a:ea typeface="Verdana" pitchFamily="34" charset="0"/>
                  <a:cs typeface="Verdana" pitchFamily="34" charset="0"/>
                </a:rPr>
                <a:t>Statut d’apprenti-salar</a:t>
              </a:r>
              <a:r>
                <a:rPr lang="fr-FR" altLang="fr-FR" sz="2000" dirty="0">
                  <a:solidFill>
                    <a:schemeClr val="accent2">
                      <a:lumMod val="75000"/>
                    </a:schemeClr>
                  </a:solidFill>
                  <a:latin typeface="+mn-lt"/>
                  <a:cs typeface="+mn-cs"/>
                </a:rPr>
                <a:t>ié</a:t>
              </a:r>
            </a:p>
          </p:txBody>
        </p:sp>
        <p:sp>
          <p:nvSpPr>
            <p:cNvPr id="13" name="Text Box 12">
              <a:extLst>
                <a:ext uri="{FF2B5EF4-FFF2-40B4-BE49-F238E27FC236}">
                  <a16:creationId xmlns:a16="http://schemas.microsoft.com/office/drawing/2014/main" xmlns="" id="{3BDC6BA1-4FDB-47E9-B919-DDEC2F7CF5D9}"/>
                </a:ext>
              </a:extLst>
            </p:cNvPr>
            <p:cNvSpPr txBox="1">
              <a:spLocks noChangeArrowheads="1"/>
            </p:cNvSpPr>
            <p:nvPr/>
          </p:nvSpPr>
          <p:spPr bwMode="auto">
            <a:xfrm>
              <a:off x="-138440" y="3876372"/>
              <a:ext cx="4514403" cy="237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rgbClr val="000099"/>
                  </a:solidFill>
                  <a:latin typeface="Arial Unicode MS" pitchFamily="34" charset="-128"/>
                  <a:cs typeface="Lucida Sans Unicode" panose="020B0602030504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Unicode MS" pitchFamily="34" charset="-128"/>
                  <a:cs typeface="Lucida Sans Unicode" panose="020B0602030504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algn="ctr" eaLnBrk="1" hangingPunct="1">
                <a:spcBef>
                  <a:spcPct val="0"/>
                </a:spcBef>
                <a:buClrTx/>
                <a:buFontTx/>
                <a:buNone/>
              </a:pPr>
              <a:r>
                <a:rPr lang="fr-FR" altLang="fr-FR" sz="1800" b="0" dirty="0">
                  <a:solidFill>
                    <a:schemeClr val="tx1"/>
                  </a:solidFill>
                  <a:latin typeface="Verdana" pitchFamily="34" charset="0"/>
                  <a:ea typeface="Verdana" pitchFamily="34" charset="0"/>
                  <a:cs typeface="Verdana" pitchFamily="34" charset="0"/>
                </a:rPr>
                <a:t>Cours + Ateliers +</a:t>
              </a:r>
            </a:p>
            <a:p>
              <a:pPr algn="ctr" eaLnBrk="1" hangingPunct="1">
                <a:spcBef>
                  <a:spcPct val="0"/>
                </a:spcBef>
                <a:buClrTx/>
                <a:buFontTx/>
                <a:buNone/>
              </a:pPr>
              <a:r>
                <a:rPr lang="fr-FR" altLang="fr-FR" sz="1800" b="0" dirty="0">
                  <a:solidFill>
                    <a:schemeClr val="tx1"/>
                  </a:solidFill>
                  <a:latin typeface="Verdana" pitchFamily="34" charset="0"/>
                  <a:ea typeface="Verdana" pitchFamily="34" charset="0"/>
                  <a:cs typeface="Verdana" pitchFamily="34" charset="0"/>
                </a:rPr>
                <a:t>Stages en entreprise :</a:t>
              </a:r>
              <a:endParaRPr lang="fr-FR" altLang="fr-FR" sz="1800" dirty="0">
                <a:solidFill>
                  <a:schemeClr val="tx1"/>
                </a:solidFill>
                <a:latin typeface="Verdana" pitchFamily="34" charset="0"/>
                <a:ea typeface="Verdana" pitchFamily="34" charset="0"/>
                <a:cs typeface="Verdana" pitchFamily="34" charset="0"/>
              </a:endParaRPr>
            </a:p>
            <a:p>
              <a:pPr algn="ctr" eaLnBrk="1" hangingPunct="1">
                <a:spcBef>
                  <a:spcPct val="0"/>
                </a:spcBef>
                <a:buClrTx/>
                <a:buFontTx/>
                <a:buNone/>
              </a:pPr>
              <a:r>
                <a:rPr lang="fr-FR" altLang="fr-FR" sz="1800" b="0" dirty="0">
                  <a:solidFill>
                    <a:schemeClr val="tx1"/>
                  </a:solidFill>
                  <a:latin typeface="Verdana" pitchFamily="34" charset="0"/>
                  <a:ea typeface="Verdana" pitchFamily="34" charset="0"/>
                  <a:cs typeface="Verdana" pitchFamily="34" charset="0"/>
                </a:rPr>
                <a:t>12 à 22 semaines </a:t>
              </a:r>
            </a:p>
            <a:p>
              <a:pPr marL="0" lvl="1" algn="ctr">
                <a:spcBef>
                  <a:spcPct val="0"/>
                </a:spcBef>
              </a:pPr>
              <a:r>
                <a:rPr lang="fr-FR" altLang="fr-FR" sz="1800" b="0" dirty="0">
                  <a:solidFill>
                    <a:schemeClr val="tx1"/>
                  </a:solidFill>
                  <a:latin typeface="Verdana" pitchFamily="34" charset="0"/>
                  <a:ea typeface="Verdana" pitchFamily="34" charset="0"/>
                  <a:cs typeface="Verdana" pitchFamily="34" charset="0"/>
                </a:rPr>
                <a:t> </a:t>
              </a:r>
            </a:p>
            <a:p>
              <a:pPr marL="0" lvl="1" algn="ctr">
                <a:spcBef>
                  <a:spcPct val="0"/>
                </a:spcBef>
                <a:buClrTx/>
              </a:pPr>
              <a:r>
                <a:rPr lang="fr-FR" altLang="fr-FR" sz="1800" b="0" dirty="0">
                  <a:solidFill>
                    <a:schemeClr val="accent3"/>
                  </a:solidFill>
                  <a:latin typeface="Verdana" pitchFamily="34" charset="0"/>
                  <a:ea typeface="Verdana" pitchFamily="34" charset="0"/>
                  <a:cs typeface="Verdana" pitchFamily="34" charset="0"/>
                </a:rPr>
                <a:t> </a:t>
              </a:r>
              <a:r>
                <a:rPr lang="fr-FR" altLang="fr-FR" sz="1800" b="0" dirty="0">
                  <a:solidFill>
                    <a:schemeClr val="accent2">
                      <a:lumMod val="75000"/>
                    </a:schemeClr>
                  </a:solidFill>
                  <a:latin typeface="Verdana" pitchFamily="34" charset="0"/>
                  <a:ea typeface="Verdana" pitchFamily="34" charset="0"/>
                  <a:cs typeface="Verdana" pitchFamily="34" charset="0"/>
                </a:rPr>
                <a:t>Conventions de stages</a:t>
              </a:r>
            </a:p>
            <a:p>
              <a:pPr marL="0" lvl="1" algn="ctr">
                <a:spcBef>
                  <a:spcPct val="0"/>
                </a:spcBef>
                <a:buClrTx/>
              </a:pPr>
              <a:r>
                <a:rPr lang="fr-FR" altLang="fr-FR" sz="1800" b="0" dirty="0">
                  <a:solidFill>
                    <a:schemeClr val="accent2">
                      <a:lumMod val="75000"/>
                    </a:schemeClr>
                  </a:solidFill>
                  <a:latin typeface="+mn-lt"/>
                </a:rPr>
                <a:t>Vacances scolaires</a:t>
              </a:r>
            </a:p>
          </p:txBody>
        </p:sp>
        <p:sp>
          <p:nvSpPr>
            <p:cNvPr id="14" name="Text Box 13">
              <a:extLst>
                <a:ext uri="{FF2B5EF4-FFF2-40B4-BE49-F238E27FC236}">
                  <a16:creationId xmlns:a16="http://schemas.microsoft.com/office/drawing/2014/main" xmlns="" id="{94A66A4E-EEF1-4B45-B586-2FDAA7BEBF02}"/>
                </a:ext>
              </a:extLst>
            </p:cNvPr>
            <p:cNvSpPr txBox="1">
              <a:spLocks noChangeArrowheads="1"/>
            </p:cNvSpPr>
            <p:nvPr/>
          </p:nvSpPr>
          <p:spPr bwMode="auto">
            <a:xfrm>
              <a:off x="5150511" y="3756428"/>
              <a:ext cx="4879233" cy="2758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rgbClr val="000099"/>
                  </a:solidFill>
                  <a:latin typeface="Arial Unicode MS" pitchFamily="34" charset="-128"/>
                  <a:cs typeface="Lucida Sans Unicode" panose="020B0602030504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Unicode MS" pitchFamily="34" charset="-128"/>
                  <a:cs typeface="Lucida Sans Unicode" panose="020B0602030504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algn="ctr" eaLnBrk="1" hangingPunct="1">
                <a:spcBef>
                  <a:spcPct val="0"/>
                </a:spcBef>
                <a:buClrTx/>
                <a:buFontTx/>
                <a:buNone/>
              </a:pPr>
              <a:r>
                <a:rPr lang="fr-FR" altLang="fr-FR" sz="1800" b="0" dirty="0">
                  <a:solidFill>
                    <a:schemeClr val="tx1"/>
                  </a:solidFill>
                  <a:latin typeface="Verdana" pitchFamily="34" charset="0"/>
                  <a:ea typeface="Verdana" pitchFamily="34" charset="0"/>
                  <a:cs typeface="Verdana" pitchFamily="34" charset="0"/>
                </a:rPr>
                <a:t>Alternance cours/entreprise :</a:t>
              </a:r>
            </a:p>
            <a:p>
              <a:pPr lvl="1">
                <a:spcBef>
                  <a:spcPct val="0"/>
                </a:spcBef>
                <a:buClrTx/>
              </a:pPr>
              <a:r>
                <a:rPr lang="fr-FR" altLang="fr-FR" sz="1800" b="0" dirty="0">
                  <a:solidFill>
                    <a:schemeClr val="tx1"/>
                  </a:solidFill>
                  <a:latin typeface="Verdana" pitchFamily="34" charset="0"/>
                  <a:ea typeface="Verdana" pitchFamily="34" charset="0"/>
                  <a:cs typeface="Verdana" pitchFamily="34" charset="0"/>
                </a:rPr>
                <a:t>- 1 semaine de cours au CFA</a:t>
              </a:r>
            </a:p>
            <a:p>
              <a:pPr lvl="1">
                <a:spcBef>
                  <a:spcPct val="0"/>
                </a:spcBef>
                <a:buClrTx/>
              </a:pPr>
              <a:r>
                <a:rPr lang="fr-FR" altLang="fr-FR" sz="1800" b="0" dirty="0">
                  <a:solidFill>
                    <a:schemeClr val="tx1"/>
                  </a:solidFill>
                  <a:latin typeface="Verdana" pitchFamily="34" charset="0"/>
                  <a:ea typeface="Verdana" pitchFamily="34" charset="0"/>
                  <a:cs typeface="Verdana" pitchFamily="34" charset="0"/>
                </a:rPr>
                <a:t>- 2 semaines de travail en entreprise</a:t>
              </a:r>
            </a:p>
            <a:p>
              <a:pPr algn="ctr" eaLnBrk="1" hangingPunct="1">
                <a:spcBef>
                  <a:spcPct val="0"/>
                </a:spcBef>
                <a:buClrTx/>
                <a:buFontTx/>
                <a:buNone/>
              </a:pPr>
              <a:r>
                <a:rPr lang="fr-FR" altLang="fr-FR" sz="1800" b="0" dirty="0">
                  <a:solidFill>
                    <a:schemeClr val="accent2">
                      <a:lumMod val="75000"/>
                    </a:schemeClr>
                  </a:solidFill>
                  <a:latin typeface="Verdana" pitchFamily="34" charset="0"/>
                  <a:ea typeface="Verdana" pitchFamily="34" charset="0"/>
                  <a:cs typeface="Verdana" pitchFamily="34" charset="0"/>
                </a:rPr>
                <a:t>Contrat de travail</a:t>
              </a:r>
            </a:p>
            <a:p>
              <a:pPr algn="ctr" eaLnBrk="1" hangingPunct="1">
                <a:spcBef>
                  <a:spcPct val="0"/>
                </a:spcBef>
                <a:buClrTx/>
                <a:buFontTx/>
                <a:buNone/>
              </a:pPr>
              <a:r>
                <a:rPr lang="fr-FR" altLang="fr-FR" sz="1800" b="0" dirty="0">
                  <a:solidFill>
                    <a:schemeClr val="accent2">
                      <a:lumMod val="75000"/>
                    </a:schemeClr>
                  </a:solidFill>
                  <a:latin typeface="+mn-lt"/>
                </a:rPr>
                <a:t>5 semaines de congés payés</a:t>
              </a:r>
              <a:endParaRPr lang="fr-FR" altLang="fr-FR" sz="1200" b="0" dirty="0">
                <a:solidFill>
                  <a:schemeClr val="accent2">
                    <a:lumMod val="75000"/>
                  </a:schemeClr>
                </a:solidFill>
                <a:latin typeface="+mn-lt"/>
              </a:endParaRPr>
            </a:p>
          </p:txBody>
        </p:sp>
      </p:grpSp>
      <p:pic>
        <p:nvPicPr>
          <p:cNvPr id="16" name="Picture 7">
            <a:extLst>
              <a:ext uri="{FF2B5EF4-FFF2-40B4-BE49-F238E27FC236}">
                <a16:creationId xmlns:a16="http://schemas.microsoft.com/office/drawing/2014/main" xmlns="" id="{BD92C2B8-6422-44CB-A7D2-77D1D7E5AC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8436" y="5348835"/>
            <a:ext cx="444104" cy="3881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AutoShape 6">
            <a:extLst>
              <a:ext uri="{FF2B5EF4-FFF2-40B4-BE49-F238E27FC236}">
                <a16:creationId xmlns:a16="http://schemas.microsoft.com/office/drawing/2014/main" xmlns="" id="{742C7558-82A4-4895-B43A-0C7C2652A5AC}"/>
              </a:ext>
            </a:extLst>
          </p:cNvPr>
          <p:cNvSpPr>
            <a:spLocks noChangeArrowheads="1"/>
          </p:cNvSpPr>
          <p:nvPr/>
        </p:nvSpPr>
        <p:spPr bwMode="auto">
          <a:xfrm>
            <a:off x="6919549" y="3533571"/>
            <a:ext cx="1840282" cy="1483202"/>
          </a:xfrm>
          <a:custGeom>
            <a:avLst/>
            <a:gdLst>
              <a:gd name="T0" fmla="*/ 8459787 w 8459787"/>
              <a:gd name="T1" fmla="*/ 184150 h 368300"/>
              <a:gd name="T2" fmla="*/ 4229894 w 8459787"/>
              <a:gd name="T3" fmla="*/ 368300 h 368300"/>
              <a:gd name="T4" fmla="*/ 0 w 8459787"/>
              <a:gd name="T5" fmla="*/ 184150 h 368300"/>
              <a:gd name="T6" fmla="*/ 4229894 w 8459787"/>
              <a:gd name="T7" fmla="*/ 0 h 368300"/>
              <a:gd name="T8" fmla="*/ 0 60000 65536"/>
              <a:gd name="T9" fmla="*/ 0 60000 65536"/>
              <a:gd name="T10" fmla="*/ 0 60000 65536"/>
              <a:gd name="T11" fmla="*/ 0 60000 65536"/>
              <a:gd name="T12" fmla="*/ 0 w 8459787"/>
              <a:gd name="T13" fmla="*/ 0 h 368300"/>
              <a:gd name="T14" fmla="*/ 8459787 w 8459787"/>
              <a:gd name="T15" fmla="*/ 368300 h 368300"/>
            </a:gdLst>
            <a:ahLst/>
            <a:cxnLst>
              <a:cxn ang="T8">
                <a:pos x="T0" y="T1"/>
              </a:cxn>
              <a:cxn ang="T9">
                <a:pos x="T2" y="T3"/>
              </a:cxn>
              <a:cxn ang="T10">
                <a:pos x="T4" y="T5"/>
              </a:cxn>
              <a:cxn ang="T11">
                <a:pos x="T6" y="T7"/>
              </a:cxn>
            </a:cxnLst>
            <a:rect l="T12" t="T13" r="T14" b="T15"/>
            <a:pathLst>
              <a:path w="8459787" h="368300">
                <a:moveTo>
                  <a:pt x="0" y="0"/>
                </a:moveTo>
                <a:lnTo>
                  <a:pt x="23500" y="0"/>
                </a:lnTo>
                <a:lnTo>
                  <a:pt x="23500" y="1023"/>
                </a:lnTo>
                <a:lnTo>
                  <a:pt x="0" y="1023"/>
                </a:lnTo>
                <a:lnTo>
                  <a:pt x="0" y="0"/>
                </a:lnTo>
                <a:close/>
              </a:path>
            </a:pathLst>
          </a:custGeom>
          <a:solidFill>
            <a:schemeClr val="accent6">
              <a:alpha val="50000"/>
            </a:schemeClr>
          </a:solidFill>
          <a:ln>
            <a:noFill/>
          </a:ln>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lt1"/>
          </a:fontRef>
        </p:style>
        <p:txBody>
          <a:bodyPr lIns="67500" tIns="35100" rIns="67500" bIns="35100"/>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endParaRPr lang="fr-FR" altLang="fr-FR" sz="1350" dirty="0">
              <a:solidFill>
                <a:srgbClr val="FF0000"/>
              </a:solidFill>
              <a:latin typeface="Arial Rounded MT Bold" panose="020F0704030504030204" pitchFamily="34" charset="0"/>
            </a:endParaRPr>
          </a:p>
        </p:txBody>
      </p:sp>
      <p:sp>
        <p:nvSpPr>
          <p:cNvPr id="17" name="ZoneTexte 16">
            <a:extLst>
              <a:ext uri="{FF2B5EF4-FFF2-40B4-BE49-F238E27FC236}">
                <a16:creationId xmlns:a16="http://schemas.microsoft.com/office/drawing/2014/main" xmlns="" id="{33CD6040-0D45-4447-A2B4-82C9777B7CF5}"/>
              </a:ext>
            </a:extLst>
          </p:cNvPr>
          <p:cNvSpPr txBox="1"/>
          <p:nvPr/>
        </p:nvSpPr>
        <p:spPr>
          <a:xfrm>
            <a:off x="5249936" y="5344721"/>
            <a:ext cx="3168352" cy="984885"/>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spcBef>
                <a:spcPct val="0"/>
              </a:spcBef>
            </a:pPr>
            <a:r>
              <a:rPr lang="fr-FR" altLang="fr-FR" sz="1600" b="1" dirty="0">
                <a:solidFill>
                  <a:schemeClr val="accent3">
                    <a:lumMod val="50000"/>
                  </a:schemeClr>
                </a:solidFill>
              </a:rPr>
              <a:t>	</a:t>
            </a:r>
            <a:r>
              <a:rPr lang="fr-FR" altLang="fr-FR" sz="1400" b="1" dirty="0">
                <a:solidFill>
                  <a:schemeClr val="accent3">
                    <a:lumMod val="50000"/>
                  </a:schemeClr>
                </a:solidFill>
                <a:latin typeface="Verdana" pitchFamily="34" charset="0"/>
                <a:ea typeface="Verdana" pitchFamily="34" charset="0"/>
                <a:cs typeface="Verdana" pitchFamily="34" charset="0"/>
              </a:rPr>
              <a:t>Il est difficile de trouver 	un 	patron</a:t>
            </a:r>
          </a:p>
          <a:p>
            <a:pPr algn="ctr">
              <a:spcBef>
                <a:spcPct val="0"/>
              </a:spcBef>
            </a:pPr>
            <a:r>
              <a:rPr lang="fr-FR" altLang="fr-FR" sz="1400" b="1" dirty="0">
                <a:solidFill>
                  <a:schemeClr val="accent3">
                    <a:lumMod val="50000"/>
                  </a:schemeClr>
                </a:solidFill>
                <a:latin typeface="Verdana" pitchFamily="34" charset="0"/>
                <a:ea typeface="Verdana" pitchFamily="34" charset="0"/>
                <a:cs typeface="Verdana" pitchFamily="34" charset="0"/>
              </a:rPr>
              <a:t>	&gt; toujours faire un vœu en 	LP au cas où…</a:t>
            </a:r>
          </a:p>
        </p:txBody>
      </p:sp>
      <p:pic>
        <p:nvPicPr>
          <p:cNvPr id="18" name="Picture 7">
            <a:extLst>
              <a:ext uri="{FF2B5EF4-FFF2-40B4-BE49-F238E27FC236}">
                <a16:creationId xmlns:a16="http://schemas.microsoft.com/office/drawing/2014/main" xmlns="" id="{71459961-5762-47EE-A3FD-981444F24B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3892" y="5251152"/>
            <a:ext cx="444104" cy="3881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Oval 3">
            <a:extLst>
              <a:ext uri="{FF2B5EF4-FFF2-40B4-BE49-F238E27FC236}">
                <a16:creationId xmlns:a16="http://schemas.microsoft.com/office/drawing/2014/main" xmlns="" id="{72C1D567-1BE7-4414-B77A-FC82D1302D15}"/>
              </a:ext>
            </a:extLst>
          </p:cNvPr>
          <p:cNvSpPr>
            <a:spLocks noChangeArrowheads="1"/>
          </p:cNvSpPr>
          <p:nvPr/>
        </p:nvSpPr>
        <p:spPr bwMode="auto">
          <a:xfrm>
            <a:off x="5292080" y="1412776"/>
            <a:ext cx="3015598" cy="115212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lIns="67500" tIns="35100" rIns="67500" bIns="35100" anchor="ct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rgbClr val="000099"/>
                </a:solidFill>
                <a:latin typeface="Arial Unicode MS" pitchFamily="34" charset="-128"/>
                <a:cs typeface="Lucida Sans Unicode" panose="020B0602030504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Unicode MS" pitchFamily="34" charset="-128"/>
                <a:cs typeface="Lucida Sans Unicode" panose="020B0602030504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algn="ctr" eaLnBrk="1" hangingPunct="1">
              <a:spcBef>
                <a:spcPct val="0"/>
              </a:spcBef>
              <a:buClrTx/>
              <a:buFontTx/>
              <a:buNone/>
            </a:pPr>
            <a:r>
              <a:rPr lang="fr-FR" altLang="fr-FR" sz="1800" dirty="0">
                <a:solidFill>
                  <a:schemeClr val="accent5">
                    <a:lumMod val="50000"/>
                  </a:schemeClr>
                </a:solidFill>
                <a:latin typeface="Verdana" pitchFamily="34" charset="0"/>
                <a:ea typeface="Verdana" pitchFamily="34" charset="0"/>
                <a:cs typeface="Verdana" pitchFamily="34" charset="0"/>
              </a:rPr>
              <a:t>Centre de formation </a:t>
            </a:r>
          </a:p>
          <a:p>
            <a:pPr algn="ctr" eaLnBrk="1" hangingPunct="1">
              <a:spcBef>
                <a:spcPct val="0"/>
              </a:spcBef>
              <a:buClrTx/>
              <a:buFontTx/>
              <a:buNone/>
            </a:pPr>
            <a:r>
              <a:rPr lang="fr-FR" altLang="fr-FR" sz="1800" dirty="0">
                <a:solidFill>
                  <a:schemeClr val="accent5">
                    <a:lumMod val="50000"/>
                  </a:schemeClr>
                </a:solidFill>
                <a:latin typeface="Verdana" pitchFamily="34" charset="0"/>
                <a:ea typeface="Verdana" pitchFamily="34" charset="0"/>
                <a:cs typeface="Verdana" pitchFamily="34" charset="0"/>
              </a:rPr>
              <a:t>d’apprentis (CFA)</a:t>
            </a:r>
          </a:p>
        </p:txBody>
      </p:sp>
      <p:pic>
        <p:nvPicPr>
          <p:cNvPr id="4" name="Image 3">
            <a:extLst>
              <a:ext uri="{FF2B5EF4-FFF2-40B4-BE49-F238E27FC236}">
                <a16:creationId xmlns:a16="http://schemas.microsoft.com/office/drawing/2014/main" xmlns="" id="{19F665EB-A59C-80E7-D31B-6E1ED8F8EC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sp>
        <p:nvSpPr>
          <p:cNvPr id="19" name="ZoneTexte 18">
            <a:extLst>
              <a:ext uri="{FF2B5EF4-FFF2-40B4-BE49-F238E27FC236}">
                <a16:creationId xmlns:a16="http://schemas.microsoft.com/office/drawing/2014/main" xmlns="" id="{64FA0CF2-3EC6-4F2E-87D6-8E8A0A304519}"/>
              </a:ext>
            </a:extLst>
          </p:cNvPr>
          <p:cNvSpPr txBox="1"/>
          <p:nvPr/>
        </p:nvSpPr>
        <p:spPr>
          <a:xfrm>
            <a:off x="1056097" y="5204349"/>
            <a:ext cx="3312368" cy="1169551"/>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spcBef>
                <a:spcPct val="0"/>
              </a:spcBef>
            </a:pPr>
            <a:r>
              <a:rPr lang="fr-FR" altLang="fr-FR" sz="1400" b="1" dirty="0">
                <a:solidFill>
                  <a:schemeClr val="accent3">
                    <a:lumMod val="50000"/>
                  </a:schemeClr>
                </a:solidFill>
                <a:latin typeface="Verdana" pitchFamily="34" charset="0"/>
                <a:ea typeface="Verdana" pitchFamily="34" charset="0"/>
                <a:cs typeface="Verdana" pitchFamily="34" charset="0"/>
              </a:rPr>
              <a:t>   Certaines formations professionnelles</a:t>
            </a:r>
            <a:br>
              <a:rPr lang="fr-FR" altLang="fr-FR" sz="1400" b="1" dirty="0">
                <a:solidFill>
                  <a:schemeClr val="accent3">
                    <a:lumMod val="50000"/>
                  </a:schemeClr>
                </a:solidFill>
                <a:latin typeface="Verdana" pitchFamily="34" charset="0"/>
                <a:ea typeface="Verdana" pitchFamily="34" charset="0"/>
                <a:cs typeface="Verdana" pitchFamily="34" charset="0"/>
              </a:rPr>
            </a:br>
            <a:r>
              <a:rPr lang="fr-FR" altLang="fr-FR" sz="1400" b="1" dirty="0">
                <a:solidFill>
                  <a:schemeClr val="accent3">
                    <a:lumMod val="50000"/>
                  </a:schemeClr>
                </a:solidFill>
                <a:latin typeface="Verdana" pitchFamily="34" charset="0"/>
                <a:ea typeface="Verdana" pitchFamily="34" charset="0"/>
                <a:cs typeface="Verdana" pitchFamily="34" charset="0"/>
              </a:rPr>
              <a:t>ont plus de demandes </a:t>
            </a:r>
          </a:p>
          <a:p>
            <a:pPr algn="ctr">
              <a:spcBef>
                <a:spcPct val="0"/>
              </a:spcBef>
            </a:pPr>
            <a:r>
              <a:rPr lang="fr-FR" altLang="fr-FR" sz="1400" b="1" dirty="0">
                <a:solidFill>
                  <a:schemeClr val="accent3">
                    <a:lumMod val="50000"/>
                  </a:schemeClr>
                </a:solidFill>
                <a:latin typeface="Verdana" pitchFamily="34" charset="0"/>
                <a:ea typeface="Verdana" pitchFamily="34" charset="0"/>
                <a:cs typeface="Verdana" pitchFamily="34" charset="0"/>
              </a:rPr>
              <a:t>que de places</a:t>
            </a:r>
            <a:br>
              <a:rPr lang="fr-FR" altLang="fr-FR" sz="1400" b="1" dirty="0">
                <a:solidFill>
                  <a:schemeClr val="accent3">
                    <a:lumMod val="50000"/>
                  </a:schemeClr>
                </a:solidFill>
                <a:latin typeface="Verdana" pitchFamily="34" charset="0"/>
                <a:ea typeface="Verdana" pitchFamily="34" charset="0"/>
                <a:cs typeface="Verdana" pitchFamily="34" charset="0"/>
              </a:rPr>
            </a:br>
            <a:r>
              <a:rPr lang="fr-FR" altLang="fr-FR" sz="1400" b="1" dirty="0">
                <a:solidFill>
                  <a:schemeClr val="accent3">
                    <a:lumMod val="50000"/>
                  </a:schemeClr>
                </a:solidFill>
                <a:latin typeface="Verdana" pitchFamily="34" charset="0"/>
                <a:ea typeface="Verdana" pitchFamily="34" charset="0"/>
                <a:cs typeface="Verdana" pitchFamily="34" charset="0"/>
              </a:rPr>
              <a:t>= </a:t>
            </a:r>
            <a:r>
              <a:rPr lang="fr-FR" altLang="fr-FR" sz="1400" dirty="0">
                <a:solidFill>
                  <a:schemeClr val="accent3">
                    <a:lumMod val="50000"/>
                  </a:schemeClr>
                </a:solidFill>
                <a:latin typeface="Verdana" pitchFamily="34" charset="0"/>
                <a:ea typeface="Verdana" pitchFamily="34" charset="0"/>
                <a:cs typeface="Verdana" pitchFamily="34" charset="0"/>
              </a:rPr>
              <a:t>Sélection sur dossier de 3</a:t>
            </a:r>
            <a:r>
              <a:rPr lang="fr-FR" altLang="fr-FR" sz="1400" baseline="30000" dirty="0">
                <a:solidFill>
                  <a:schemeClr val="accent3">
                    <a:lumMod val="50000"/>
                  </a:schemeClr>
                </a:solidFill>
                <a:latin typeface="Verdana" pitchFamily="34" charset="0"/>
                <a:ea typeface="Verdana" pitchFamily="34" charset="0"/>
                <a:cs typeface="Verdana" pitchFamily="34" charset="0"/>
              </a:rPr>
              <a:t>ème</a:t>
            </a:r>
          </a:p>
        </p:txBody>
      </p:sp>
      <p:pic>
        <p:nvPicPr>
          <p:cNvPr id="20" name="Picture 2" descr="gutenbergq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836712"/>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112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280920" cy="1080120"/>
          </a:xfrm>
        </p:spPr>
        <p:txBody>
          <a:bodyPr/>
          <a:lstStyle/>
          <a:p>
            <a:r>
              <a:rPr lang="fr-FR" sz="2800" spc="-1" dirty="0">
                <a:solidFill>
                  <a:srgbClr val="00B050"/>
                </a:solidFill>
                <a:latin typeface="Verdana" pitchFamily="34" charset="0"/>
                <a:ea typeface="Verdana" pitchFamily="34" charset="0"/>
                <a:cs typeface="Verdana" pitchFamily="34" charset="0"/>
              </a:rPr>
              <a:t/>
            </a:r>
            <a:br>
              <a:rPr lang="fr-FR" sz="2800" spc="-1" dirty="0">
                <a:solidFill>
                  <a:srgbClr val="00B050"/>
                </a:solidFill>
                <a:latin typeface="Verdana" pitchFamily="34" charset="0"/>
                <a:ea typeface="Verdana" pitchFamily="34" charset="0"/>
                <a:cs typeface="Verdana" pitchFamily="34" charset="0"/>
              </a:rPr>
            </a:br>
            <a:r>
              <a:rPr lang="fr-FR" sz="2800" spc="-1" dirty="0">
                <a:solidFill>
                  <a:srgbClr val="00B050"/>
                </a:solidFill>
                <a:latin typeface="Verdana" pitchFamily="34" charset="0"/>
                <a:ea typeface="Verdana" pitchFamily="34" charset="0"/>
                <a:cs typeface="Verdana" pitchFamily="34" charset="0"/>
              </a:rPr>
              <a:t>Quelques conseils et points de vigilance</a:t>
            </a:r>
            <a:r>
              <a:rPr lang="fr-FR" spc="-1" dirty="0">
                <a:solidFill>
                  <a:srgbClr val="00B050"/>
                </a:solidFill>
                <a:latin typeface="Verdana" pitchFamily="34" charset="0"/>
                <a:ea typeface="Verdana" pitchFamily="34" charset="0"/>
                <a:cs typeface="Verdana" pitchFamily="34" charset="0"/>
              </a:rPr>
              <a:t/>
            </a:r>
            <a:br>
              <a:rPr lang="fr-FR" spc="-1" dirty="0">
                <a:solidFill>
                  <a:srgbClr val="00B050"/>
                </a:solidFill>
                <a:latin typeface="Verdana" pitchFamily="34" charset="0"/>
                <a:ea typeface="Verdana" pitchFamily="34" charset="0"/>
                <a:cs typeface="Verdana" pitchFamily="34" charset="0"/>
              </a:rPr>
            </a:br>
            <a:endParaRPr lang="fr-FR" dirty="0"/>
          </a:p>
        </p:txBody>
      </p:sp>
      <p:sp>
        <p:nvSpPr>
          <p:cNvPr id="3" name="Espace réservé du contenu 2"/>
          <p:cNvSpPr>
            <a:spLocks noGrp="1"/>
          </p:cNvSpPr>
          <p:nvPr>
            <p:ph idx="1"/>
          </p:nvPr>
        </p:nvSpPr>
        <p:spPr>
          <a:xfrm>
            <a:off x="467544" y="1268760"/>
            <a:ext cx="8435280" cy="4709120"/>
          </a:xfrm>
        </p:spPr>
        <p:txBody>
          <a:bodyPr/>
          <a:lstStyle/>
          <a:p>
            <a:pPr>
              <a:buFont typeface="Wingdings" pitchFamily="2" charset="2"/>
              <a:buChar char="v"/>
            </a:pPr>
            <a:r>
              <a:rPr lang="fr-FR" sz="2000" dirty="0">
                <a:solidFill>
                  <a:srgbClr val="002060"/>
                </a:solidFill>
                <a:effectLst>
                  <a:outerShdw blurRad="38100" dist="38100" dir="2700000" algn="tl">
                    <a:srgbClr val="FFFFFF"/>
                  </a:outerShdw>
                </a:effectLst>
                <a:latin typeface="Verdana" pitchFamily="34" charset="0"/>
                <a:ea typeface="Verdana" pitchFamily="34" charset="0"/>
                <a:cs typeface="Verdana" pitchFamily="34" charset="0"/>
              </a:rPr>
              <a:t>Participer aux</a:t>
            </a:r>
            <a:r>
              <a:rPr lang="fr-FR" sz="2000" dirty="0">
                <a:solidFill>
                  <a:srgbClr val="002060"/>
                </a:solidFill>
                <a:effectLst>
                  <a:outerShdw blurRad="38100" dist="38100" dir="2700000" algn="tl">
                    <a:srgbClr val="000000"/>
                  </a:outerShdw>
                </a:effectLst>
                <a:latin typeface="Verdana" pitchFamily="34" charset="0"/>
                <a:ea typeface="Verdana" pitchFamily="34" charset="0"/>
                <a:cs typeface="Verdana" pitchFamily="34" charset="0"/>
              </a:rPr>
              <a:t> </a:t>
            </a:r>
            <a:r>
              <a:rPr lang="fr-FR" sz="2000" b="1" dirty="0">
                <a:solidFill>
                  <a:srgbClr val="002060"/>
                </a:solidFill>
                <a:latin typeface="Verdana" pitchFamily="34" charset="0"/>
                <a:ea typeface="Verdana" pitchFamily="34" charset="0"/>
                <a:cs typeface="Verdana" pitchFamily="34" charset="0"/>
              </a:rPr>
              <a:t>mini-stages</a:t>
            </a:r>
            <a:r>
              <a:rPr lang="fr-FR" sz="2000" dirty="0">
                <a:solidFill>
                  <a:srgbClr val="002060"/>
                </a:solidFill>
                <a:effectLst>
                  <a:outerShdw blurRad="38100" dist="38100" dir="2700000" algn="tl">
                    <a:srgbClr val="000000"/>
                  </a:outerShdw>
                </a:effectLst>
                <a:latin typeface="Verdana" pitchFamily="34" charset="0"/>
                <a:ea typeface="Verdana" pitchFamily="34" charset="0"/>
                <a:cs typeface="Verdana" pitchFamily="34" charset="0"/>
              </a:rPr>
              <a:t> </a:t>
            </a:r>
            <a:r>
              <a:rPr lang="fr-FR" sz="2000" dirty="0">
                <a:solidFill>
                  <a:srgbClr val="002060"/>
                </a:solidFill>
                <a:effectLst>
                  <a:outerShdw blurRad="38100" dist="38100" dir="2700000" algn="tl">
                    <a:srgbClr val="FFFFFF"/>
                  </a:outerShdw>
                </a:effectLst>
                <a:latin typeface="Verdana" pitchFamily="34" charset="0"/>
                <a:ea typeface="Verdana" pitchFamily="34" charset="0"/>
                <a:cs typeface="Verdana" pitchFamily="34" charset="0"/>
              </a:rPr>
              <a:t>ainsi qu'aux</a:t>
            </a:r>
            <a:r>
              <a:rPr lang="fr-FR" sz="2000" dirty="0">
                <a:solidFill>
                  <a:srgbClr val="002060"/>
                </a:solidFill>
                <a:effectLst>
                  <a:outerShdw blurRad="38100" dist="38100" dir="2700000" algn="tl">
                    <a:srgbClr val="000000"/>
                  </a:outerShdw>
                </a:effectLst>
                <a:latin typeface="Verdana" pitchFamily="34" charset="0"/>
                <a:ea typeface="Verdana" pitchFamily="34" charset="0"/>
                <a:cs typeface="Verdana" pitchFamily="34" charset="0"/>
              </a:rPr>
              <a:t> </a:t>
            </a:r>
            <a:r>
              <a:rPr lang="fr-FR" sz="2000" b="1" dirty="0">
                <a:solidFill>
                  <a:srgbClr val="002060"/>
                </a:solidFill>
                <a:latin typeface="Verdana" pitchFamily="34" charset="0"/>
                <a:ea typeface="Verdana" pitchFamily="34" charset="0"/>
                <a:cs typeface="Verdana" pitchFamily="34" charset="0"/>
              </a:rPr>
              <a:t>journées portes ouvertes </a:t>
            </a:r>
            <a:r>
              <a:rPr lang="fr-FR" sz="2000" dirty="0">
                <a:solidFill>
                  <a:srgbClr val="002060"/>
                </a:solidFill>
                <a:effectLst>
                  <a:outerShdw blurRad="38100" dist="38100" dir="2700000" algn="tl">
                    <a:srgbClr val="FFFFFF"/>
                  </a:outerShdw>
                </a:effectLst>
                <a:latin typeface="Verdana" pitchFamily="34" charset="0"/>
                <a:ea typeface="Verdana" pitchFamily="34" charset="0"/>
                <a:cs typeface="Verdana" pitchFamily="34" charset="0"/>
              </a:rPr>
              <a:t>des établissements</a:t>
            </a:r>
          </a:p>
          <a:p>
            <a:endParaRPr lang="fr-FR" sz="2000" dirty="0">
              <a:solidFill>
                <a:srgbClr val="002060"/>
              </a:solidFill>
              <a:effectLst>
                <a:outerShdw blurRad="38100" dist="38100" dir="2700000" algn="tl">
                  <a:srgbClr val="FFFFFF"/>
                </a:outerShdw>
              </a:effectLst>
              <a:latin typeface="Verdana" pitchFamily="34" charset="0"/>
              <a:ea typeface="Verdana" pitchFamily="34" charset="0"/>
              <a:cs typeface="Verdana" pitchFamily="34" charset="0"/>
            </a:endParaRPr>
          </a:p>
          <a:p>
            <a:pPr>
              <a:buFont typeface="Wingdings" pitchFamily="2" charset="2"/>
              <a:buChar char="v"/>
            </a:pPr>
            <a:r>
              <a:rPr lang="fr-FR" sz="2000" dirty="0">
                <a:solidFill>
                  <a:srgbClr val="002060"/>
                </a:solidFill>
                <a:effectLst>
                  <a:outerShdw blurRad="38100" dist="38100" dir="2700000" algn="tl">
                    <a:srgbClr val="FFFFFF"/>
                  </a:outerShdw>
                </a:effectLst>
                <a:latin typeface="Verdana" pitchFamily="34" charset="0"/>
                <a:ea typeface="Verdana" pitchFamily="34" charset="0"/>
                <a:cs typeface="Verdana" pitchFamily="34" charset="0"/>
                <a:sym typeface="Wingdings" panose="05000000000000000000" pitchFamily="2" charset="2"/>
              </a:rPr>
              <a:t>Faire les démarches nécessaires pour </a:t>
            </a:r>
            <a:r>
              <a:rPr lang="fr-FR" sz="2000" b="1" dirty="0">
                <a:solidFill>
                  <a:srgbClr val="002060"/>
                </a:solidFill>
                <a:latin typeface="Verdana" pitchFamily="34" charset="0"/>
                <a:ea typeface="Verdana" pitchFamily="34" charset="0"/>
                <a:cs typeface="Verdana" pitchFamily="34" charset="0"/>
              </a:rPr>
              <a:t>l'apprentissage ou l’enseignement privé</a:t>
            </a:r>
          </a:p>
          <a:p>
            <a:pPr>
              <a:buFont typeface="Wingdings" pitchFamily="2" charset="2"/>
              <a:buChar char="v"/>
            </a:pPr>
            <a:endParaRPr lang="fr-FR" sz="2000" b="1" dirty="0">
              <a:solidFill>
                <a:srgbClr val="002060"/>
              </a:solidFill>
              <a:latin typeface="Verdana" pitchFamily="34" charset="0"/>
              <a:ea typeface="Verdana" pitchFamily="34" charset="0"/>
              <a:cs typeface="Verdana" pitchFamily="34" charset="0"/>
            </a:endParaRPr>
          </a:p>
          <a:p>
            <a:pPr>
              <a:buFont typeface="Wingdings" pitchFamily="2" charset="2"/>
              <a:buChar char="v"/>
            </a:pPr>
            <a:r>
              <a:rPr lang="fr-FR" sz="2000" dirty="0">
                <a:solidFill>
                  <a:srgbClr val="002060"/>
                </a:solidFill>
                <a:effectLst>
                  <a:outerShdw blurRad="38100" dist="38100" dir="2700000" algn="tl">
                    <a:srgbClr val="FFFFFF"/>
                  </a:outerShdw>
                </a:effectLst>
                <a:latin typeface="Verdana" pitchFamily="34" charset="0"/>
                <a:ea typeface="Verdana" pitchFamily="34" charset="0"/>
                <a:cs typeface="Verdana" pitchFamily="34" charset="0"/>
                <a:sym typeface="Wingdings" panose="05000000000000000000" pitchFamily="2" charset="2"/>
              </a:rPr>
              <a:t>Certaines filières nécessitent un </a:t>
            </a:r>
            <a:r>
              <a:rPr lang="fr-FR" sz="2000" b="1" dirty="0">
                <a:solidFill>
                  <a:srgbClr val="002060"/>
                </a:solidFill>
                <a:latin typeface="Verdana" pitchFamily="34" charset="0"/>
                <a:ea typeface="Verdana" pitchFamily="34" charset="0"/>
                <a:cs typeface="Verdana" pitchFamily="34" charset="0"/>
                <a:sym typeface="Wingdings" panose="05000000000000000000" pitchFamily="2" charset="2"/>
              </a:rPr>
              <a:t>dossier spécifique </a:t>
            </a:r>
            <a:r>
              <a:rPr lang="fr-FR" sz="2000" spc="-1" dirty="0">
                <a:solidFill>
                  <a:srgbClr val="002060"/>
                </a:solidFill>
                <a:latin typeface="Verdana" pitchFamily="34" charset="0"/>
                <a:ea typeface="Verdana" pitchFamily="34" charset="0"/>
                <a:cs typeface="Verdana" pitchFamily="34" charset="0"/>
              </a:rPr>
              <a:t>   :             </a:t>
            </a:r>
          </a:p>
          <a:p>
            <a:pPr marL="215900" indent="498475">
              <a:lnSpc>
                <a:spcPct val="100000"/>
              </a:lnSpc>
              <a:buClr>
                <a:srgbClr val="010000"/>
              </a:buClr>
              <a:buSzPct val="25000"/>
              <a:buFont typeface="Wingdings" charset="2"/>
              <a:buChar char=""/>
            </a:pPr>
            <a:r>
              <a:rPr lang="fr-FR" sz="2000" b="1" spc="-1" dirty="0">
                <a:solidFill>
                  <a:srgbClr val="002060"/>
                </a:solidFill>
                <a:latin typeface="Verdana" pitchFamily="34" charset="0"/>
                <a:ea typeface="Verdana" pitchFamily="34" charset="0"/>
                <a:cs typeface="Verdana" pitchFamily="34" charset="0"/>
              </a:rPr>
              <a:t>Technicien en prothèse dentaire</a:t>
            </a:r>
          </a:p>
          <a:p>
            <a:pPr marL="215900" indent="498475">
              <a:lnSpc>
                <a:spcPct val="100000"/>
              </a:lnSpc>
              <a:buClr>
                <a:srgbClr val="010000"/>
              </a:buClr>
              <a:buSzPct val="25000"/>
              <a:buFont typeface="Wingdings" charset="2"/>
              <a:buChar char=""/>
            </a:pPr>
            <a:r>
              <a:rPr lang="fr-FR" sz="2000" b="1" spc="-1" dirty="0">
                <a:solidFill>
                  <a:srgbClr val="002060"/>
                </a:solidFill>
                <a:latin typeface="Verdana" pitchFamily="34" charset="0"/>
                <a:ea typeface="Verdana" pitchFamily="34" charset="0"/>
                <a:cs typeface="Verdana" pitchFamily="34" charset="0"/>
              </a:rPr>
              <a:t>Métiers de la sécurité</a:t>
            </a:r>
          </a:p>
          <a:p>
            <a:pPr marL="215900" indent="498475">
              <a:lnSpc>
                <a:spcPct val="100000"/>
              </a:lnSpc>
              <a:buClr>
                <a:srgbClr val="010000"/>
              </a:buClr>
              <a:buSzPct val="25000"/>
              <a:buFont typeface="Wingdings" charset="2"/>
              <a:buChar char=""/>
            </a:pPr>
            <a:r>
              <a:rPr lang="fr-FR" sz="2000" b="1" spc="-1" dirty="0">
                <a:solidFill>
                  <a:srgbClr val="002060"/>
                </a:solidFill>
                <a:latin typeface="Verdana" pitchFamily="34" charset="0"/>
                <a:ea typeface="Verdana" pitchFamily="34" charset="0"/>
                <a:cs typeface="Verdana" pitchFamily="34" charset="0"/>
              </a:rPr>
              <a:t>Métiers Aéronautique, option avionique</a:t>
            </a:r>
            <a:endParaRPr lang="fr-FR" sz="2000" spc="-1" dirty="0">
              <a:solidFill>
                <a:srgbClr val="002060"/>
              </a:solidFill>
              <a:latin typeface="Verdana" pitchFamily="34" charset="0"/>
              <a:ea typeface="Verdana" pitchFamily="34" charset="0"/>
              <a:cs typeface="Verdana" pitchFamily="34" charset="0"/>
            </a:endParaRPr>
          </a:p>
          <a:p>
            <a:pPr marL="215900" indent="498475">
              <a:lnSpc>
                <a:spcPct val="100000"/>
              </a:lnSpc>
              <a:buClr>
                <a:srgbClr val="010000"/>
              </a:buClr>
              <a:buSzPct val="25000"/>
              <a:buFont typeface="Wingdings" charset="2"/>
              <a:buChar char=""/>
            </a:pPr>
            <a:r>
              <a:rPr lang="fr-FR" sz="2000" b="1" spc="-1" dirty="0">
                <a:solidFill>
                  <a:srgbClr val="002060"/>
                </a:solidFill>
                <a:latin typeface="Verdana" pitchFamily="34" charset="0"/>
                <a:ea typeface="Verdana" pitchFamily="34" charset="0"/>
                <a:cs typeface="Verdana" pitchFamily="34" charset="0"/>
              </a:rPr>
              <a:t>Conduite et gestion de l’entreprise hippique</a:t>
            </a:r>
            <a:r>
              <a:rPr lang="fr-FR" sz="2000" spc="-1" dirty="0">
                <a:solidFill>
                  <a:srgbClr val="002060"/>
                </a:solidFill>
                <a:latin typeface="Verdana" pitchFamily="34" charset="0"/>
                <a:ea typeface="Verdana" pitchFamily="34" charset="0"/>
                <a:cs typeface="Verdana" pitchFamily="34" charset="0"/>
              </a:rPr>
              <a:t>  </a:t>
            </a:r>
          </a:p>
          <a:p>
            <a:pPr marL="215900" indent="498475">
              <a:lnSpc>
                <a:spcPct val="100000"/>
              </a:lnSpc>
              <a:buClr>
                <a:srgbClr val="010000"/>
              </a:buClr>
              <a:buSzPct val="25000"/>
              <a:buFont typeface="Wingdings" charset="2"/>
              <a:buChar char=""/>
            </a:pPr>
            <a:r>
              <a:rPr lang="fr-FR" sz="2000" b="1" spc="-1" dirty="0">
                <a:solidFill>
                  <a:srgbClr val="002060"/>
                </a:solidFill>
                <a:latin typeface="Verdana" pitchFamily="34" charset="0"/>
                <a:ea typeface="Verdana" pitchFamily="34" charset="0"/>
                <a:cs typeface="Verdana" pitchFamily="34" charset="0"/>
              </a:rPr>
              <a:t>Métiers de la mer</a:t>
            </a:r>
            <a:endParaRPr lang="fr-FR" sz="2000" spc="-1" dirty="0">
              <a:solidFill>
                <a:srgbClr val="002060"/>
              </a:solidFill>
              <a:latin typeface="Verdana" pitchFamily="34" charset="0"/>
              <a:ea typeface="Verdana" pitchFamily="34" charset="0"/>
              <a:cs typeface="Verdana" pitchFamily="34" charset="0"/>
            </a:endParaRPr>
          </a:p>
          <a:p>
            <a:endParaRPr lang="fr-FR" sz="2000" dirty="0"/>
          </a:p>
        </p:txBody>
      </p:sp>
      <p:pic>
        <p:nvPicPr>
          <p:cNvPr id="4" name="Image 3">
            <a:extLst>
              <a:ext uri="{FF2B5EF4-FFF2-40B4-BE49-F238E27FC236}">
                <a16:creationId xmlns:a16="http://schemas.microsoft.com/office/drawing/2014/main" xmlns="" id="{4A635249-9751-C4D5-34C6-4067B68C14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5" name="Picture 2" descr="gutenbergq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836712"/>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88640"/>
            <a:ext cx="7941568" cy="936104"/>
          </a:xfrm>
        </p:spPr>
        <p:txBody>
          <a:bodyPr/>
          <a:lstStyle/>
          <a:p>
            <a:r>
              <a:rPr lang="fr-FR" sz="3200" dirty="0">
                <a:solidFill>
                  <a:srgbClr val="00B050"/>
                </a:solidFill>
                <a:latin typeface="Verdana" pitchFamily="34" charset="0"/>
                <a:ea typeface="Verdana" pitchFamily="34" charset="0"/>
                <a:cs typeface="Verdana" pitchFamily="34" charset="0"/>
              </a:rPr>
              <a:t/>
            </a:r>
            <a:br>
              <a:rPr lang="fr-FR" sz="3200" dirty="0">
                <a:solidFill>
                  <a:srgbClr val="00B050"/>
                </a:solidFill>
                <a:latin typeface="Verdana" pitchFamily="34" charset="0"/>
                <a:ea typeface="Verdana" pitchFamily="34" charset="0"/>
                <a:cs typeface="Verdana" pitchFamily="34" charset="0"/>
              </a:rPr>
            </a:br>
            <a:r>
              <a:rPr lang="fr-FR" sz="2800" dirty="0">
                <a:solidFill>
                  <a:srgbClr val="00B050"/>
                </a:solidFill>
                <a:latin typeface="Verdana" pitchFamily="34" charset="0"/>
                <a:ea typeface="Verdana" pitchFamily="34" charset="0"/>
                <a:cs typeface="Verdana" pitchFamily="34" charset="0"/>
              </a:rPr>
              <a:t>L’affectation en voie professionnelle </a:t>
            </a:r>
            <a:br>
              <a:rPr lang="fr-FR" sz="2800" dirty="0">
                <a:solidFill>
                  <a:srgbClr val="00B050"/>
                </a:solidFill>
                <a:latin typeface="Verdana" pitchFamily="34" charset="0"/>
                <a:ea typeface="Verdana" pitchFamily="34" charset="0"/>
                <a:cs typeface="Verdana" pitchFamily="34" charset="0"/>
              </a:rPr>
            </a:br>
            <a:endParaRPr lang="fr-FR" sz="2800" dirty="0">
              <a:solidFill>
                <a:srgbClr val="00B050"/>
              </a:solidFill>
              <a:latin typeface="Verdana" pitchFamily="34" charset="0"/>
              <a:ea typeface="Verdana" pitchFamily="34" charset="0"/>
              <a:cs typeface="Verdana" pitchFamily="34" charset="0"/>
            </a:endParaRPr>
          </a:p>
        </p:txBody>
      </p:sp>
      <p:pic>
        <p:nvPicPr>
          <p:cNvPr id="6" name="Image 5">
            <a:extLst>
              <a:ext uri="{FF2B5EF4-FFF2-40B4-BE49-F238E27FC236}">
                <a16:creationId xmlns:a16="http://schemas.microsoft.com/office/drawing/2014/main" xmlns="" id="{F8DA09F8-F910-97B7-8F38-A0E0955415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573016"/>
            <a:ext cx="611560" cy="559410"/>
          </a:xfrm>
          <a:prstGeom prst="rect">
            <a:avLst/>
          </a:prstGeom>
        </p:spPr>
      </p:pic>
      <p:pic>
        <p:nvPicPr>
          <p:cNvPr id="11" name="Image 10">
            <a:extLst>
              <a:ext uri="{FF2B5EF4-FFF2-40B4-BE49-F238E27FC236}">
                <a16:creationId xmlns:a16="http://schemas.microsoft.com/office/drawing/2014/main" xmlns="" id="{BFD5443B-2E02-9DF8-94F5-0F917E3E5C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sp>
        <p:nvSpPr>
          <p:cNvPr id="3" name="Espace réservé du contenu 2"/>
          <p:cNvSpPr>
            <a:spLocks noGrp="1"/>
          </p:cNvSpPr>
          <p:nvPr>
            <p:ph idx="1"/>
          </p:nvPr>
        </p:nvSpPr>
        <p:spPr>
          <a:xfrm>
            <a:off x="0" y="1412777"/>
            <a:ext cx="9144000" cy="4464495"/>
          </a:xfrm>
        </p:spPr>
        <p:txBody>
          <a:bodyPr/>
          <a:lstStyle/>
          <a:p>
            <a:pPr marL="0" indent="0" eaLnBrk="1">
              <a:buSzPct val="100000"/>
              <a:buNone/>
            </a:pPr>
            <a:r>
              <a:rPr lang="fr-FR" altLang="fr-FR" sz="1800" b="1" dirty="0">
                <a:solidFill>
                  <a:srgbClr val="C00000"/>
                </a:solidFill>
                <a:latin typeface="Verdana" panose="020B0604030504040204" pitchFamily="34" charset="0"/>
                <a:ea typeface="Verdana" panose="020B0604030504040204" pitchFamily="34" charset="0"/>
              </a:rPr>
              <a:t>Phase provisoire d’orientation: </a:t>
            </a:r>
            <a:r>
              <a:rPr lang="fr-FR" altLang="fr-FR" sz="1800" b="1" dirty="0">
                <a:solidFill>
                  <a:srgbClr val="002060"/>
                </a:solidFill>
                <a:latin typeface="Verdana" panose="020B0604030504040204" pitchFamily="34" charset="0"/>
                <a:ea typeface="Verdana" panose="020B0604030504040204" pitchFamily="34" charset="0"/>
              </a:rPr>
              <a:t>Téléservice Orientation (</a:t>
            </a:r>
            <a:r>
              <a:rPr lang="fr-FR" altLang="fr-FR" sz="1800" b="1" dirty="0">
                <a:solidFill>
                  <a:srgbClr val="FFC000"/>
                </a:solidFill>
                <a:latin typeface="Verdana" panose="020B0604030504040204" pitchFamily="34" charset="0"/>
                <a:ea typeface="Verdana" panose="020B0604030504040204" pitchFamily="34" charset="0"/>
              </a:rPr>
              <a:t>février</a:t>
            </a:r>
            <a:r>
              <a:rPr lang="fr-FR" altLang="fr-FR" sz="1800" dirty="0">
                <a:solidFill>
                  <a:srgbClr val="002060"/>
                </a:solidFill>
                <a:latin typeface="Verdana" panose="020B0604030504040204" pitchFamily="34" charset="0"/>
                <a:ea typeface="Verdana" panose="020B0604030504040204" pitchFamily="34" charset="0"/>
              </a:rPr>
              <a:t>)</a:t>
            </a:r>
          </a:p>
          <a:p>
            <a:pPr marL="0" indent="0" eaLnBrk="1">
              <a:buSzPct val="100000"/>
              <a:buNone/>
            </a:pPr>
            <a:r>
              <a:rPr lang="fr-FR" altLang="fr-FR" sz="1800" dirty="0">
                <a:solidFill>
                  <a:srgbClr val="002060"/>
                </a:solidFill>
                <a:latin typeface="Verdana" panose="020B0604030504040204" pitchFamily="34" charset="0"/>
                <a:ea typeface="Verdana" panose="020B0604030504040204" pitchFamily="34" charset="0"/>
              </a:rPr>
              <a:t>Intentions d’orientation (2de pro/1</a:t>
            </a:r>
            <a:r>
              <a:rPr lang="fr-FR" altLang="fr-FR" sz="1800" baseline="30000" dirty="0">
                <a:solidFill>
                  <a:srgbClr val="002060"/>
                </a:solidFill>
                <a:latin typeface="Verdana" panose="020B0604030504040204" pitchFamily="34" charset="0"/>
                <a:ea typeface="Verdana" panose="020B0604030504040204" pitchFamily="34" charset="0"/>
              </a:rPr>
              <a:t>ère</a:t>
            </a:r>
            <a:r>
              <a:rPr lang="fr-FR" altLang="fr-FR" sz="1800" dirty="0">
                <a:solidFill>
                  <a:srgbClr val="002060"/>
                </a:solidFill>
                <a:latin typeface="Verdana" panose="020B0604030504040204" pitchFamily="34" charset="0"/>
                <a:ea typeface="Verdana" panose="020B0604030504040204" pitchFamily="34" charset="0"/>
              </a:rPr>
              <a:t> Année de Cap/2de GT)</a:t>
            </a:r>
          </a:p>
          <a:p>
            <a:pPr eaLnBrk="1">
              <a:buSzPct val="100000"/>
            </a:pPr>
            <a:endParaRPr lang="fr-FR" altLang="fr-FR" sz="1800" dirty="0">
              <a:solidFill>
                <a:srgbClr val="002060"/>
              </a:solidFill>
              <a:latin typeface="Verdana" panose="020B0604030504040204" pitchFamily="34" charset="0"/>
              <a:ea typeface="Verdana" panose="020B0604030504040204" pitchFamily="34" charset="0"/>
            </a:endParaRPr>
          </a:p>
          <a:p>
            <a:pPr marL="0" indent="0" eaLnBrk="1">
              <a:buSzPct val="100000"/>
              <a:buNone/>
            </a:pPr>
            <a:r>
              <a:rPr lang="fr-FR" altLang="fr-FR" sz="1800" b="1" dirty="0">
                <a:solidFill>
                  <a:srgbClr val="CE181E"/>
                </a:solidFill>
                <a:latin typeface="Verdana" panose="020B0604030504040204" pitchFamily="34" charset="0"/>
                <a:ea typeface="Verdana" panose="020B0604030504040204" pitchFamily="34" charset="0"/>
              </a:rPr>
              <a:t>Phase principale d’affectation : </a:t>
            </a:r>
            <a:r>
              <a:rPr lang="fr-FR" altLang="fr-FR" sz="1800" b="1" dirty="0">
                <a:solidFill>
                  <a:srgbClr val="002060"/>
                </a:solidFill>
                <a:latin typeface="Verdana" panose="020B0604030504040204" pitchFamily="34" charset="0"/>
                <a:ea typeface="Verdana" panose="020B0604030504040204" pitchFamily="34" charset="0"/>
              </a:rPr>
              <a:t>Téléservice Orientation/Affectation (</a:t>
            </a:r>
            <a:r>
              <a:rPr lang="fr-FR" altLang="fr-FR" sz="1800" b="1" dirty="0">
                <a:solidFill>
                  <a:srgbClr val="FFC000"/>
                </a:solidFill>
                <a:latin typeface="Verdana" panose="020B0604030504040204" pitchFamily="34" charset="0"/>
                <a:ea typeface="Verdana" panose="020B0604030504040204" pitchFamily="34" charset="0"/>
              </a:rPr>
              <a:t>mai</a:t>
            </a:r>
            <a:r>
              <a:rPr lang="fr-FR" altLang="fr-FR" sz="1800" b="1" dirty="0">
                <a:solidFill>
                  <a:srgbClr val="002060"/>
                </a:solidFill>
                <a:latin typeface="Verdana" panose="020B0604030504040204" pitchFamily="34" charset="0"/>
                <a:ea typeface="Verdana" panose="020B0604030504040204" pitchFamily="34" charset="0"/>
              </a:rPr>
              <a:t>)</a:t>
            </a:r>
          </a:p>
          <a:p>
            <a:pPr marL="0" indent="0" eaLnBrk="1">
              <a:buSzPct val="100000"/>
              <a:buNone/>
            </a:pPr>
            <a:r>
              <a:rPr lang="fr-FR" altLang="fr-FR" sz="1800" dirty="0">
                <a:solidFill>
                  <a:srgbClr val="002060"/>
                </a:solidFill>
                <a:latin typeface="Verdana" panose="020B0604030504040204" pitchFamily="34" charset="0"/>
                <a:ea typeface="Verdana" panose="020B0604030504040204" pitchFamily="34" charset="0"/>
              </a:rPr>
              <a:t>  </a:t>
            </a:r>
            <a:r>
              <a:rPr lang="fr-FR" altLang="fr-FR" sz="1800" b="1" dirty="0">
                <a:solidFill>
                  <a:srgbClr val="002060"/>
                </a:solidFill>
                <a:latin typeface="Verdana" panose="020B0604030504040204" pitchFamily="34" charset="0"/>
                <a:ea typeface="Verdana" panose="020B0604030504040204" pitchFamily="34" charset="0"/>
              </a:rPr>
              <a:t>10 vœux possibles </a:t>
            </a:r>
            <a:r>
              <a:rPr lang="fr-FR" altLang="fr-FR" sz="1800" dirty="0">
                <a:solidFill>
                  <a:srgbClr val="002060"/>
                </a:solidFill>
                <a:latin typeface="Verdana" panose="020B0604030504040204" pitchFamily="34" charset="0"/>
                <a:ea typeface="Verdana" panose="020B0604030504040204" pitchFamily="34" charset="0"/>
              </a:rPr>
              <a:t>: 1 formation + 1 établissement à chaque vœu</a:t>
            </a:r>
          </a:p>
          <a:p>
            <a:pPr algn="ctr">
              <a:lnSpc>
                <a:spcPct val="90000"/>
              </a:lnSpc>
              <a:spcBef>
                <a:spcPts val="700"/>
              </a:spcBef>
              <a:buClrTx/>
              <a:buSzPct val="9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fr-FR" sz="2800" b="1" dirty="0">
              <a:solidFill>
                <a:srgbClr val="002060"/>
              </a:solidFill>
              <a:effectLst>
                <a:outerShdw blurRad="38100" dist="38100" dir="2700000" algn="tl">
                  <a:srgbClr val="000000"/>
                </a:outerShdw>
              </a:effectLst>
              <a:cs typeface="Arial" charset="0"/>
            </a:endParaRPr>
          </a:p>
          <a:p>
            <a:pPr algn="ctr">
              <a:lnSpc>
                <a:spcPct val="90000"/>
              </a:lnSpc>
              <a:spcBef>
                <a:spcPts val="700"/>
              </a:spcBef>
              <a:buClrTx/>
              <a:buSzPct val="9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1800" b="1" dirty="0">
                <a:solidFill>
                  <a:srgbClr val="002060"/>
                </a:solidFill>
                <a:effectLst>
                  <a:outerShdw blurRad="38100" dist="38100" dir="2700000" algn="tl">
                    <a:srgbClr val="000000"/>
                  </a:outerShdw>
                </a:effectLst>
                <a:latin typeface="Verdana" panose="020B0604030504040204" pitchFamily="34" charset="0"/>
                <a:ea typeface="Verdana" panose="020B0604030504040204" pitchFamily="34" charset="0"/>
                <a:cs typeface="Arial" charset="0"/>
              </a:rPr>
              <a:t>	</a:t>
            </a:r>
            <a:r>
              <a:rPr lang="fr-FR" sz="1800" b="1" dirty="0">
                <a:solidFill>
                  <a:srgbClr val="002060"/>
                </a:solidFill>
                <a:latin typeface="Verdana" panose="020B0604030504040204" pitchFamily="34" charset="0"/>
                <a:ea typeface="Verdana" panose="020B0604030504040204" pitchFamily="34" charset="0"/>
                <a:cs typeface="Arial" charset="0"/>
              </a:rPr>
              <a:t>3 critères pris en compte :</a:t>
            </a:r>
          </a:p>
          <a:p>
            <a:pPr marL="174625" lvl="2" indent="-174625">
              <a:lnSpc>
                <a:spcPct val="90000"/>
              </a:lnSpc>
              <a:spcBef>
                <a:spcPts val="500"/>
              </a:spcBef>
              <a:buClr>
                <a:srgbClr val="0000FF"/>
              </a:buClr>
              <a:buSzPct val="55000"/>
              <a:buFont typeface="Wingdings" pitchFamily="2" charset="2"/>
              <a:buChar char="v"/>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1800" dirty="0">
                <a:solidFill>
                  <a:srgbClr val="002060"/>
                </a:solidFill>
                <a:latin typeface="Verdana" panose="020B0604030504040204" pitchFamily="34" charset="0"/>
                <a:ea typeface="Verdana" panose="020B0604030504040204" pitchFamily="34" charset="0"/>
                <a:cs typeface="Arial" charset="0"/>
              </a:rPr>
              <a:t> les évaluations de l’année scolaire (affectées de coefficients selon le domaine professionnel)</a:t>
            </a:r>
          </a:p>
          <a:p>
            <a:pPr marL="0" lvl="2" indent="0">
              <a:lnSpc>
                <a:spcPct val="90000"/>
              </a:lnSpc>
              <a:spcBef>
                <a:spcPts val="500"/>
              </a:spcBef>
              <a:buClr>
                <a:srgbClr val="0000FF"/>
              </a:buClr>
              <a:buSzPct val="55000"/>
              <a:buFont typeface="Wingdings" pitchFamily="2" charset="2"/>
              <a:buChar char="v"/>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1800" dirty="0">
                <a:solidFill>
                  <a:srgbClr val="002060"/>
                </a:solidFill>
                <a:latin typeface="Verdana" panose="020B0604030504040204" pitchFamily="34" charset="0"/>
                <a:ea typeface="Verdana" panose="020B0604030504040204" pitchFamily="34" charset="0"/>
                <a:cs typeface="Arial" charset="0"/>
              </a:rPr>
              <a:t> l’avis du chef d ’établissement  (sur la motivation)</a:t>
            </a:r>
          </a:p>
          <a:p>
            <a:pPr marL="273050" lvl="2" indent="-273050">
              <a:lnSpc>
                <a:spcPct val="90000"/>
              </a:lnSpc>
              <a:spcBef>
                <a:spcPts val="500"/>
              </a:spcBef>
              <a:buClr>
                <a:srgbClr val="0000FF"/>
              </a:buClr>
              <a:buSzPct val="55000"/>
              <a:buFont typeface="Wingdings" pitchFamily="2" charset="2"/>
              <a:buChar char="v"/>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1800" dirty="0">
                <a:solidFill>
                  <a:srgbClr val="002060"/>
                </a:solidFill>
                <a:latin typeface="Verdana" panose="020B0604030504040204" pitchFamily="34" charset="0"/>
                <a:ea typeface="Verdana" panose="020B0604030504040204" pitchFamily="34" charset="0"/>
                <a:cs typeface="Arial" charset="0"/>
              </a:rPr>
              <a:t>les composantes du socle commun (de connaissances, compétences et de culture)</a:t>
            </a:r>
            <a:endParaRPr lang="fr-FR" sz="1800" b="1" dirty="0">
              <a:solidFill>
                <a:srgbClr val="002060"/>
              </a:solidFill>
              <a:effectLst>
                <a:outerShdw blurRad="38100" dist="38100" dir="2700000" algn="tl">
                  <a:srgbClr val="000000"/>
                </a:outerShdw>
              </a:effectLst>
              <a:latin typeface="Verdana" panose="020B0604030504040204" pitchFamily="34" charset="0"/>
              <a:ea typeface="Verdana" panose="020B0604030504040204" pitchFamily="34" charset="0"/>
              <a:cs typeface="Arial" charset="0"/>
            </a:endParaRPr>
          </a:p>
          <a:p>
            <a:endParaRPr lang="fr-FR" sz="2200" b="1" dirty="0">
              <a:solidFill>
                <a:srgbClr val="002060"/>
              </a:solidFill>
              <a:latin typeface="Verdana" pitchFamily="34" charset="0"/>
              <a:ea typeface="Microsoft YaHei" pitchFamily="34" charset="-122"/>
              <a:cs typeface="Arial" charset="0"/>
            </a:endParaRPr>
          </a:p>
        </p:txBody>
      </p:sp>
      <p:pic>
        <p:nvPicPr>
          <p:cNvPr id="7" name="Picture 2" descr="gutenbergq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836712"/>
            <a:ext cx="360040" cy="54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1121816" y="116632"/>
            <a:ext cx="7764463" cy="1427163"/>
          </a:xfrm>
          <a:prstGeom prst="rect">
            <a:avLst/>
          </a:prstGeom>
          <a:solidFill>
            <a:schemeClr val="accent3">
              <a:lumMod val="60000"/>
              <a:lumOff val="40000"/>
            </a:schemeClr>
          </a:solidFill>
          <a:ln>
            <a:noFill/>
          </a:ln>
          <a:effec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9pPr>
          </a:lstStyle>
          <a:p>
            <a:pPr algn="ctr" defTabSz="457200">
              <a:lnSpc>
                <a:spcPct val="100000"/>
              </a:lnSpc>
              <a:spcBef>
                <a:spcPct val="0"/>
              </a:spcBef>
              <a:buClrTx/>
              <a:buFontTx/>
              <a:buNone/>
            </a:pPr>
            <a:r>
              <a:rPr lang="fr-FR" altLang="fr-FR" sz="2000" b="1" dirty="0">
                <a:solidFill>
                  <a:srgbClr val="002060"/>
                </a:solidFill>
                <a:latin typeface="Verdana" pitchFamily="34" charset="0"/>
                <a:ea typeface="Verdana" pitchFamily="34" charset="0"/>
                <a:cs typeface="Verdana" pitchFamily="34" charset="0"/>
              </a:rPr>
              <a:t>Certaines formations professionnelles et établissements</a:t>
            </a:r>
            <a:br>
              <a:rPr lang="fr-FR" altLang="fr-FR" sz="2000" b="1" dirty="0">
                <a:solidFill>
                  <a:srgbClr val="002060"/>
                </a:solidFill>
                <a:latin typeface="Verdana" pitchFamily="34" charset="0"/>
                <a:ea typeface="Verdana" pitchFamily="34" charset="0"/>
                <a:cs typeface="Verdana" pitchFamily="34" charset="0"/>
              </a:rPr>
            </a:br>
            <a:r>
              <a:rPr lang="fr-FR" altLang="fr-FR" sz="2000" b="1" dirty="0">
                <a:solidFill>
                  <a:srgbClr val="002060"/>
                </a:solidFill>
                <a:latin typeface="Verdana" pitchFamily="34" charset="0"/>
                <a:ea typeface="Verdana" pitchFamily="34" charset="0"/>
                <a:cs typeface="Verdana" pitchFamily="34" charset="0"/>
              </a:rPr>
              <a:t>ont plus de demandes que de places</a:t>
            </a:r>
            <a:br>
              <a:rPr lang="fr-FR" altLang="fr-FR" sz="2000" b="1" dirty="0">
                <a:solidFill>
                  <a:srgbClr val="002060"/>
                </a:solidFill>
                <a:latin typeface="Verdana" pitchFamily="34" charset="0"/>
                <a:ea typeface="Verdana" pitchFamily="34" charset="0"/>
                <a:cs typeface="Verdana" pitchFamily="34" charset="0"/>
              </a:rPr>
            </a:br>
            <a:r>
              <a:rPr lang="fr-FR" altLang="fr-FR" sz="2000" b="1" dirty="0">
                <a:solidFill>
                  <a:srgbClr val="002060"/>
                </a:solidFill>
                <a:latin typeface="Verdana" pitchFamily="34" charset="0"/>
                <a:ea typeface="Verdana" pitchFamily="34" charset="0"/>
                <a:cs typeface="Verdana" pitchFamily="34" charset="0"/>
              </a:rPr>
              <a:t>= </a:t>
            </a:r>
            <a:r>
              <a:rPr lang="fr-FR" altLang="fr-FR" sz="2000" b="1" dirty="0">
                <a:solidFill>
                  <a:srgbClr val="C00000"/>
                </a:solidFill>
                <a:latin typeface="Verdana" pitchFamily="34" charset="0"/>
                <a:ea typeface="Verdana" pitchFamily="34" charset="0"/>
                <a:cs typeface="Verdana" pitchFamily="34" charset="0"/>
              </a:rPr>
              <a:t>Sélection sur dossier de 3</a:t>
            </a:r>
            <a:r>
              <a:rPr lang="fr-FR" altLang="fr-FR" sz="2000" b="1" baseline="30000" dirty="0">
                <a:solidFill>
                  <a:srgbClr val="C00000"/>
                </a:solidFill>
                <a:latin typeface="Verdana" pitchFamily="34" charset="0"/>
                <a:ea typeface="Verdana" pitchFamily="34" charset="0"/>
                <a:cs typeface="Verdana" pitchFamily="34" charset="0"/>
              </a:rPr>
              <a:t>ème</a:t>
            </a:r>
          </a:p>
        </p:txBody>
      </p:sp>
      <p:sp>
        <p:nvSpPr>
          <p:cNvPr id="5" name="Text Box 6"/>
          <p:cNvSpPr txBox="1">
            <a:spLocks noChangeArrowheads="1"/>
          </p:cNvSpPr>
          <p:nvPr/>
        </p:nvSpPr>
        <p:spPr bwMode="auto">
          <a:xfrm>
            <a:off x="5076365" y="1737045"/>
            <a:ext cx="3888432" cy="4526497"/>
          </a:xfrm>
          <a:prstGeom prst="rect">
            <a:avLst/>
          </a:prstGeom>
          <a:solidFill>
            <a:schemeClr val="bg1"/>
          </a:solidFill>
          <a:ln>
            <a:noFill/>
          </a:ln>
          <a:effectLst/>
        </p:spPr>
        <p:txBody>
          <a:bodyPr wrap="square"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9pPr>
          </a:lstStyle>
          <a:p>
            <a:pPr algn="ctr" defTabSz="457200">
              <a:lnSpc>
                <a:spcPct val="100000"/>
              </a:lnSpc>
              <a:spcBef>
                <a:spcPct val="0"/>
              </a:spcBef>
              <a:buClrTx/>
              <a:buFontTx/>
              <a:buNone/>
            </a:pPr>
            <a:r>
              <a:rPr lang="fr-FR" altLang="fr-FR" sz="2500" dirty="0">
                <a:solidFill>
                  <a:srgbClr val="002060"/>
                </a:solidFill>
                <a:latin typeface="Verdana" pitchFamily="34" charset="0"/>
                <a:ea typeface="Verdana" pitchFamily="34" charset="0"/>
                <a:cs typeface="Verdana" pitchFamily="34" charset="0"/>
              </a:rPr>
              <a:t>En fonction de</a:t>
            </a:r>
          </a:p>
          <a:p>
            <a:pPr algn="ctr" defTabSz="457200">
              <a:lnSpc>
                <a:spcPct val="100000"/>
              </a:lnSpc>
              <a:spcBef>
                <a:spcPct val="0"/>
              </a:spcBef>
              <a:buClrTx/>
              <a:buFontTx/>
              <a:buNone/>
            </a:pPr>
            <a:r>
              <a:rPr lang="fr-FR" altLang="fr-FR" sz="2500" dirty="0">
                <a:solidFill>
                  <a:srgbClr val="002060"/>
                </a:solidFill>
                <a:latin typeface="Verdana" pitchFamily="34" charset="0"/>
                <a:ea typeface="Verdana" pitchFamily="34" charset="0"/>
                <a:cs typeface="Verdana" pitchFamily="34" charset="0"/>
              </a:rPr>
              <a:t>l’établissement</a:t>
            </a:r>
          </a:p>
          <a:p>
            <a:pPr algn="ctr" defTabSz="457200">
              <a:lnSpc>
                <a:spcPct val="100000"/>
              </a:lnSpc>
              <a:spcBef>
                <a:spcPct val="0"/>
              </a:spcBef>
              <a:buClrTx/>
              <a:buFontTx/>
              <a:buNone/>
            </a:pPr>
            <a:endParaRPr lang="fr-FR" altLang="fr-FR" sz="1800" dirty="0">
              <a:solidFill>
                <a:srgbClr val="002060"/>
              </a:solidFill>
              <a:latin typeface="Verdana" pitchFamily="34" charset="0"/>
              <a:ea typeface="Verdana" pitchFamily="34" charset="0"/>
              <a:cs typeface="Verdana" pitchFamily="34" charset="0"/>
            </a:endParaRPr>
          </a:p>
          <a:p>
            <a:pPr defTabSz="457200">
              <a:lnSpc>
                <a:spcPct val="100000"/>
              </a:lnSpc>
              <a:spcBef>
                <a:spcPct val="0"/>
              </a:spcBef>
              <a:buClrTx/>
              <a:buFontTx/>
              <a:buChar char="-"/>
            </a:pPr>
            <a:r>
              <a:rPr lang="fr-FR" altLang="fr-FR" sz="2000" dirty="0">
                <a:solidFill>
                  <a:srgbClr val="002060"/>
                </a:solidFill>
                <a:latin typeface="Verdana" pitchFamily="34" charset="0"/>
                <a:ea typeface="Verdana" pitchFamily="34" charset="0"/>
                <a:cs typeface="Verdana" pitchFamily="34" charset="0"/>
              </a:rPr>
              <a:t> 2de pro Métiers de la relation clients  au Lycée Nelson Mandela: </a:t>
            </a:r>
          </a:p>
          <a:p>
            <a:pPr defTabSz="457200">
              <a:lnSpc>
                <a:spcPct val="100000"/>
              </a:lnSpc>
              <a:spcBef>
                <a:spcPct val="0"/>
              </a:spcBef>
              <a:buClrTx/>
            </a:pPr>
            <a:r>
              <a:rPr lang="fr-FR" altLang="fr-FR" sz="2000" dirty="0">
                <a:solidFill>
                  <a:srgbClr val="C0504D">
                    <a:lumMod val="75000"/>
                  </a:srgbClr>
                </a:solidFill>
                <a:latin typeface="Verdana" pitchFamily="34" charset="0"/>
                <a:ea typeface="Verdana" pitchFamily="34" charset="0"/>
                <a:cs typeface="Verdana" pitchFamily="34" charset="0"/>
              </a:rPr>
              <a:t>147 vœux 1 pour 35 places (juin 2022)</a:t>
            </a:r>
          </a:p>
          <a:p>
            <a:pPr algn="just" defTabSz="457200">
              <a:lnSpc>
                <a:spcPct val="100000"/>
              </a:lnSpc>
              <a:spcBef>
                <a:spcPct val="0"/>
              </a:spcBef>
              <a:buClrTx/>
              <a:buFontTx/>
              <a:buNone/>
            </a:pPr>
            <a:endParaRPr lang="fr-FR" altLang="fr-FR" sz="2000" dirty="0">
              <a:solidFill>
                <a:srgbClr val="C0504D">
                  <a:lumMod val="75000"/>
                </a:srgbClr>
              </a:solidFill>
              <a:latin typeface="Verdana" pitchFamily="34" charset="0"/>
              <a:ea typeface="Verdana" pitchFamily="34" charset="0"/>
              <a:cs typeface="Verdana" pitchFamily="34" charset="0"/>
            </a:endParaRPr>
          </a:p>
          <a:p>
            <a:pPr algn="just" defTabSz="457200">
              <a:lnSpc>
                <a:spcPct val="100000"/>
              </a:lnSpc>
              <a:spcBef>
                <a:spcPct val="0"/>
              </a:spcBef>
              <a:buFont typeface="Times New Roman" panose="02020603050405020304" pitchFamily="18" charset="0"/>
              <a:buChar char="-"/>
            </a:pPr>
            <a:r>
              <a:rPr lang="fr-FR" altLang="fr-FR" sz="2000" dirty="0">
                <a:solidFill>
                  <a:srgbClr val="002060"/>
                </a:solidFill>
                <a:latin typeface="Verdana" pitchFamily="34" charset="0"/>
                <a:ea typeface="Verdana" pitchFamily="34" charset="0"/>
                <a:cs typeface="Verdana" pitchFamily="34" charset="0"/>
              </a:rPr>
              <a:t> 2de pro Métiers de la relation clients LP Pablo Neruda:</a:t>
            </a:r>
            <a:endParaRPr lang="fr-FR" altLang="fr-FR" sz="2000" dirty="0">
              <a:solidFill>
                <a:srgbClr val="C0504D">
                  <a:lumMod val="75000"/>
                </a:srgbClr>
              </a:solidFill>
              <a:latin typeface="Verdana" pitchFamily="34" charset="0"/>
              <a:ea typeface="Verdana" pitchFamily="34" charset="0"/>
              <a:cs typeface="Verdana" pitchFamily="34" charset="0"/>
            </a:endParaRPr>
          </a:p>
          <a:p>
            <a:pPr algn="just" defTabSz="457200">
              <a:lnSpc>
                <a:spcPct val="100000"/>
              </a:lnSpc>
              <a:spcBef>
                <a:spcPct val="0"/>
              </a:spcBef>
            </a:pPr>
            <a:r>
              <a:rPr lang="fr-FR" altLang="fr-FR" sz="2000" dirty="0">
                <a:solidFill>
                  <a:srgbClr val="C0504D">
                    <a:lumMod val="75000"/>
                  </a:srgbClr>
                </a:solidFill>
                <a:latin typeface="Verdana" pitchFamily="34" charset="0"/>
                <a:ea typeface="Verdana" pitchFamily="34" charset="0"/>
                <a:cs typeface="Verdana" pitchFamily="34" charset="0"/>
              </a:rPr>
              <a:t>29 vœux 1 pour 77 places (juin 2022)</a:t>
            </a:r>
          </a:p>
        </p:txBody>
      </p:sp>
      <p:sp>
        <p:nvSpPr>
          <p:cNvPr id="6" name="Line 7"/>
          <p:cNvSpPr>
            <a:spLocks noChangeShapeType="1"/>
          </p:cNvSpPr>
          <p:nvPr/>
        </p:nvSpPr>
        <p:spPr bwMode="auto">
          <a:xfrm>
            <a:off x="5436094" y="2635324"/>
            <a:ext cx="3168973"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457200" eaLnBrk="0" hangingPunct="0">
              <a:buClrTx/>
              <a:buSzTx/>
              <a:buFontTx/>
              <a:buNone/>
            </a:pPr>
            <a:endParaRPr lang="fr-FR" dirty="0">
              <a:solidFill>
                <a:prstClr val="black"/>
              </a:solidFill>
              <a:latin typeface="Arial" charset="0"/>
              <a:ea typeface="+mn-ea"/>
            </a:endParaRPr>
          </a:p>
        </p:txBody>
      </p:sp>
      <p:sp>
        <p:nvSpPr>
          <p:cNvPr id="7" name="Text Box 8"/>
          <p:cNvSpPr txBox="1">
            <a:spLocks noChangeArrowheads="1"/>
          </p:cNvSpPr>
          <p:nvPr/>
        </p:nvSpPr>
        <p:spPr bwMode="auto">
          <a:xfrm>
            <a:off x="725772" y="1737045"/>
            <a:ext cx="3888432" cy="4988161"/>
          </a:xfrm>
          <a:prstGeom prst="rect">
            <a:avLst/>
          </a:prstGeom>
          <a:solidFill>
            <a:schemeClr val="bg1"/>
          </a:solidFill>
          <a:ln>
            <a:noFill/>
          </a:ln>
          <a:effectLst/>
        </p:spPr>
        <p:txBody>
          <a:bodyPr wrap="square"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9pPr>
          </a:lstStyle>
          <a:p>
            <a:pPr algn="ctr" defTabSz="457200">
              <a:lnSpc>
                <a:spcPct val="100000"/>
              </a:lnSpc>
              <a:spcBef>
                <a:spcPct val="0"/>
              </a:spcBef>
              <a:buClrTx/>
              <a:buFontTx/>
              <a:buNone/>
            </a:pPr>
            <a:r>
              <a:rPr lang="fr-FR" altLang="fr-FR" sz="2500" dirty="0">
                <a:solidFill>
                  <a:srgbClr val="002060"/>
                </a:solidFill>
                <a:latin typeface="Verdana" pitchFamily="34" charset="0"/>
                <a:ea typeface="Verdana" pitchFamily="34" charset="0"/>
                <a:cs typeface="Verdana" pitchFamily="34" charset="0"/>
              </a:rPr>
              <a:t>En fonction du </a:t>
            </a:r>
          </a:p>
          <a:p>
            <a:pPr algn="ctr" defTabSz="457200">
              <a:lnSpc>
                <a:spcPct val="100000"/>
              </a:lnSpc>
              <a:spcBef>
                <a:spcPct val="0"/>
              </a:spcBef>
              <a:buClrTx/>
              <a:buFontTx/>
              <a:buNone/>
            </a:pPr>
            <a:r>
              <a:rPr lang="fr-FR" altLang="fr-FR" sz="2500" dirty="0">
                <a:solidFill>
                  <a:srgbClr val="002060"/>
                </a:solidFill>
                <a:latin typeface="Verdana" pitchFamily="34" charset="0"/>
                <a:ea typeface="Verdana" pitchFamily="34" charset="0"/>
                <a:cs typeface="Verdana" pitchFamily="34" charset="0"/>
              </a:rPr>
              <a:t>domaine professionnel</a:t>
            </a:r>
          </a:p>
          <a:p>
            <a:pPr algn="ctr" defTabSz="457200">
              <a:lnSpc>
                <a:spcPct val="100000"/>
              </a:lnSpc>
              <a:spcBef>
                <a:spcPct val="0"/>
              </a:spcBef>
              <a:buClrTx/>
              <a:buFontTx/>
              <a:buNone/>
            </a:pPr>
            <a:endParaRPr lang="fr-FR" altLang="fr-FR" sz="1400" dirty="0">
              <a:solidFill>
                <a:srgbClr val="002060"/>
              </a:solidFill>
              <a:latin typeface="Verdana" pitchFamily="34" charset="0"/>
              <a:ea typeface="Verdana" pitchFamily="34" charset="0"/>
              <a:cs typeface="Verdana" pitchFamily="34" charset="0"/>
            </a:endParaRPr>
          </a:p>
          <a:p>
            <a:pPr algn="ctr" defTabSz="457200">
              <a:lnSpc>
                <a:spcPct val="100000"/>
              </a:lnSpc>
              <a:spcBef>
                <a:spcPct val="0"/>
              </a:spcBef>
              <a:buClrTx/>
              <a:buFontTx/>
              <a:buNone/>
            </a:pPr>
            <a:endParaRPr lang="fr-FR" altLang="fr-FR" sz="1400" dirty="0">
              <a:solidFill>
                <a:srgbClr val="002060"/>
              </a:solidFill>
              <a:latin typeface="Verdana" pitchFamily="34" charset="0"/>
              <a:ea typeface="Verdana" pitchFamily="34" charset="0"/>
              <a:cs typeface="Verdana" pitchFamily="34" charset="0"/>
            </a:endParaRPr>
          </a:p>
          <a:p>
            <a:pPr marL="342900" indent="-342900" algn="just">
              <a:lnSpc>
                <a:spcPct val="100000"/>
              </a:lnSpc>
              <a:spcBef>
                <a:spcPct val="0"/>
              </a:spcBef>
              <a:buClrTx/>
              <a:buFontTx/>
              <a:buChar char="-"/>
            </a:pPr>
            <a:r>
              <a:rPr lang="fr-FR" altLang="fr-FR" sz="2000" dirty="0">
                <a:solidFill>
                  <a:srgbClr val="002060"/>
                </a:solidFill>
                <a:latin typeface="Verdana" pitchFamily="34" charset="0"/>
                <a:ea typeface="Verdana" pitchFamily="34" charset="0"/>
                <a:cs typeface="Verdana" pitchFamily="34" charset="0"/>
              </a:rPr>
              <a:t>2de pro Métiers  de la transition numérique et énergétique au LP Arago:</a:t>
            </a:r>
            <a:r>
              <a:rPr lang="fr-FR" altLang="fr-FR" sz="2000" dirty="0">
                <a:latin typeface="Verdana" pitchFamily="34" charset="0"/>
                <a:ea typeface="Verdana" pitchFamily="34" charset="0"/>
                <a:cs typeface="Verdana" pitchFamily="34" charset="0"/>
              </a:rPr>
              <a:t>  </a:t>
            </a:r>
          </a:p>
          <a:p>
            <a:pPr algn="just">
              <a:lnSpc>
                <a:spcPct val="100000"/>
              </a:lnSpc>
              <a:spcBef>
                <a:spcPct val="0"/>
              </a:spcBef>
              <a:buClrTx/>
            </a:pPr>
            <a:r>
              <a:rPr lang="fr-FR" altLang="fr-FR" sz="2000" dirty="0">
                <a:solidFill>
                  <a:srgbClr val="C0504D">
                    <a:lumMod val="75000"/>
                  </a:srgbClr>
                </a:solidFill>
                <a:latin typeface="Verdana" pitchFamily="34" charset="0"/>
                <a:ea typeface="Verdana" pitchFamily="34" charset="0"/>
                <a:cs typeface="Verdana" pitchFamily="34" charset="0"/>
              </a:rPr>
              <a:t>100 vœux 1 pour 45 places (juin 2022)</a:t>
            </a:r>
          </a:p>
          <a:p>
            <a:pPr defTabSz="457200">
              <a:lnSpc>
                <a:spcPct val="100000"/>
              </a:lnSpc>
              <a:spcBef>
                <a:spcPct val="0"/>
              </a:spcBef>
              <a:buClrTx/>
              <a:buFontTx/>
              <a:buNone/>
            </a:pPr>
            <a:endParaRPr lang="fr-FR" altLang="fr-FR" sz="2000" dirty="0">
              <a:latin typeface="Verdana" pitchFamily="34" charset="0"/>
              <a:ea typeface="Verdana" pitchFamily="34" charset="0"/>
              <a:cs typeface="Verdana" pitchFamily="34" charset="0"/>
            </a:endParaRPr>
          </a:p>
          <a:p>
            <a:pPr marL="342900" indent="-342900">
              <a:lnSpc>
                <a:spcPct val="100000"/>
              </a:lnSpc>
              <a:spcBef>
                <a:spcPct val="0"/>
              </a:spcBef>
              <a:buClrTx/>
              <a:buFontTx/>
              <a:buChar char="-"/>
            </a:pPr>
            <a:r>
              <a:rPr lang="fr-FR" altLang="fr-FR" sz="2000" dirty="0">
                <a:solidFill>
                  <a:srgbClr val="002060"/>
                </a:solidFill>
                <a:latin typeface="Verdana" pitchFamily="34" charset="0"/>
                <a:ea typeface="Verdana" pitchFamily="34" charset="0"/>
                <a:cs typeface="Verdana" pitchFamily="34" charset="0"/>
              </a:rPr>
              <a:t>2de pro Maintenance des véhicules au lycée </a:t>
            </a:r>
            <a:r>
              <a:rPr lang="fr-FR" altLang="fr-FR" sz="2000" dirty="0" err="1">
                <a:solidFill>
                  <a:srgbClr val="002060"/>
                </a:solidFill>
                <a:latin typeface="Verdana" pitchFamily="34" charset="0"/>
                <a:ea typeface="Verdana" pitchFamily="34" charset="0"/>
                <a:cs typeface="Verdana" pitchFamily="34" charset="0"/>
              </a:rPr>
              <a:t>Monge-la</a:t>
            </a:r>
            <a:r>
              <a:rPr lang="fr-FR" altLang="fr-FR" sz="2000" dirty="0">
                <a:solidFill>
                  <a:srgbClr val="002060"/>
                </a:solidFill>
                <a:latin typeface="Verdana" pitchFamily="34" charset="0"/>
                <a:ea typeface="Verdana" pitchFamily="34" charset="0"/>
                <a:cs typeface="Verdana" pitchFamily="34" charset="0"/>
              </a:rPr>
              <a:t> Chauvinière : </a:t>
            </a:r>
          </a:p>
          <a:p>
            <a:pPr algn="just">
              <a:lnSpc>
                <a:spcPct val="100000"/>
              </a:lnSpc>
              <a:spcBef>
                <a:spcPct val="0"/>
              </a:spcBef>
              <a:buClrTx/>
            </a:pPr>
            <a:r>
              <a:rPr lang="fr-FR" altLang="fr-FR" sz="2000" dirty="0">
                <a:solidFill>
                  <a:srgbClr val="C0504D">
                    <a:lumMod val="75000"/>
                  </a:srgbClr>
                </a:solidFill>
                <a:latin typeface="Verdana" pitchFamily="34" charset="0"/>
                <a:ea typeface="Verdana" pitchFamily="34" charset="0"/>
                <a:cs typeface="Verdana" pitchFamily="34" charset="0"/>
              </a:rPr>
              <a:t>57 vœux 1 pour 30 places (juin 2022)</a:t>
            </a:r>
          </a:p>
          <a:p>
            <a:pPr algn="just" defTabSz="457200">
              <a:lnSpc>
                <a:spcPct val="100000"/>
              </a:lnSpc>
              <a:spcBef>
                <a:spcPct val="0"/>
              </a:spcBef>
              <a:buClrTx/>
              <a:buFontTx/>
              <a:buNone/>
            </a:pPr>
            <a:endParaRPr lang="fr-FR" altLang="fr-FR" sz="2000" dirty="0">
              <a:solidFill>
                <a:srgbClr val="C0504D">
                  <a:lumMod val="75000"/>
                </a:srgbClr>
              </a:solidFill>
              <a:latin typeface="Verdana" pitchFamily="34" charset="0"/>
              <a:ea typeface="Verdana" pitchFamily="34" charset="0"/>
              <a:cs typeface="Verdana" pitchFamily="34" charset="0"/>
            </a:endParaRPr>
          </a:p>
        </p:txBody>
      </p:sp>
      <p:sp>
        <p:nvSpPr>
          <p:cNvPr id="8" name="Line 9"/>
          <p:cNvSpPr>
            <a:spLocks noChangeShapeType="1"/>
          </p:cNvSpPr>
          <p:nvPr/>
        </p:nvSpPr>
        <p:spPr bwMode="auto">
          <a:xfrm>
            <a:off x="1121816" y="2636912"/>
            <a:ext cx="3096344" cy="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hangingPunct="0">
              <a:buClrTx/>
              <a:buSzTx/>
              <a:buFontTx/>
              <a:buNone/>
            </a:pPr>
            <a:endParaRPr lang="fr-FR">
              <a:solidFill>
                <a:prstClr val="black"/>
              </a:solidFill>
              <a:latin typeface="Arial" charset="0"/>
              <a:ea typeface="+mn-ea"/>
            </a:endParaRPr>
          </a:p>
        </p:txBody>
      </p:sp>
      <p:pic>
        <p:nvPicPr>
          <p:cNvPr id="2" name="Image 1">
            <a:extLst>
              <a:ext uri="{FF2B5EF4-FFF2-40B4-BE49-F238E27FC236}">
                <a16:creationId xmlns:a16="http://schemas.microsoft.com/office/drawing/2014/main" xmlns="" id="{1CB2A34F-9A73-B40C-A1C1-E18612EBA7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9" name="Picture 2" descr="gutenbergq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836712"/>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686800" cy="1138138"/>
          </a:xfrm>
        </p:spPr>
        <p:txBody>
          <a:bodyPr/>
          <a:lstStyle/>
          <a:p>
            <a:r>
              <a:rPr lang="fr-FR" sz="3200" dirty="0">
                <a:solidFill>
                  <a:srgbClr val="00B050"/>
                </a:solidFill>
                <a:latin typeface="Verdana" pitchFamily="34" charset="0"/>
                <a:ea typeface="Verdana" pitchFamily="34" charset="0"/>
                <a:cs typeface="Verdana" pitchFamily="34" charset="0"/>
              </a:rPr>
              <a:t/>
            </a:r>
            <a:br>
              <a:rPr lang="fr-FR" sz="3200" dirty="0">
                <a:solidFill>
                  <a:srgbClr val="00B050"/>
                </a:solidFill>
                <a:latin typeface="Verdana" pitchFamily="34" charset="0"/>
                <a:ea typeface="Verdana" pitchFamily="34" charset="0"/>
                <a:cs typeface="Verdana" pitchFamily="34" charset="0"/>
              </a:rPr>
            </a:br>
            <a:r>
              <a:rPr lang="fr-FR" sz="3200" dirty="0">
                <a:solidFill>
                  <a:srgbClr val="00B050"/>
                </a:solidFill>
                <a:latin typeface="Verdana" pitchFamily="34" charset="0"/>
                <a:ea typeface="Verdana" pitchFamily="34" charset="0"/>
                <a:cs typeface="Verdana" pitchFamily="34" charset="0"/>
              </a:rPr>
              <a:t>Calendrier</a:t>
            </a:r>
            <a:br>
              <a:rPr lang="fr-FR" sz="3200" dirty="0">
                <a:solidFill>
                  <a:srgbClr val="00B050"/>
                </a:solidFill>
                <a:latin typeface="Verdana" pitchFamily="34" charset="0"/>
                <a:ea typeface="Verdana" pitchFamily="34" charset="0"/>
                <a:cs typeface="Verdana" pitchFamily="34" charset="0"/>
              </a:rPr>
            </a:br>
            <a:endParaRPr lang="fr-FR" sz="3200" dirty="0">
              <a:solidFill>
                <a:srgbClr val="00B050"/>
              </a:solidFill>
              <a:latin typeface="Verdana" pitchFamily="34" charset="0"/>
              <a:ea typeface="Verdana" pitchFamily="34" charset="0"/>
              <a:cs typeface="Verdana"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4860032" y="3861048"/>
            <a:ext cx="3816350" cy="2160588"/>
          </a:xfrm>
          <a:prstGeom prst="rect">
            <a:avLst/>
          </a:prstGeom>
          <a:noFill/>
          <a:ln w="9525">
            <a:noFill/>
            <a:round/>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755576" y="1988840"/>
            <a:ext cx="3816350" cy="2016125"/>
          </a:xfrm>
          <a:prstGeom prst="rect">
            <a:avLst/>
          </a:prstGeom>
          <a:noFill/>
          <a:ln w="9525">
            <a:noFill/>
            <a:round/>
            <a:headEnd/>
            <a:tailEnd/>
          </a:ln>
          <a:effectLst/>
        </p:spPr>
      </p:pic>
      <p:pic>
        <p:nvPicPr>
          <p:cNvPr id="7" name="Image 6">
            <a:extLst>
              <a:ext uri="{FF2B5EF4-FFF2-40B4-BE49-F238E27FC236}">
                <a16:creationId xmlns:a16="http://schemas.microsoft.com/office/drawing/2014/main" xmlns="" id="{80E350D8-90A1-CA7E-ECB2-4CBDDA389E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8" name="Picture 2" descr="gutenbergq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836712"/>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B1972FFA-EC81-38E1-C4E2-6CD08C8804CD}"/>
              </a:ext>
            </a:extLst>
          </p:cNvPr>
          <p:cNvSpPr>
            <a:spLocks noChangeArrowheads="1"/>
          </p:cNvSpPr>
          <p:nvPr/>
        </p:nvSpPr>
        <p:spPr bwMode="auto">
          <a:xfrm>
            <a:off x="89882" y="1507702"/>
            <a:ext cx="9012389" cy="351106"/>
          </a:xfrm>
          <a:prstGeom prst="rect">
            <a:avLst/>
          </a:prstGeom>
          <a:solidFill>
            <a:schemeClr val="bg2">
              <a:lumMod val="90000"/>
            </a:schemeClr>
          </a:solidFill>
          <a:ln>
            <a:noFill/>
          </a:ln>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eaLnBrk="1" hangingPunct="1">
              <a:buSzPct val="100000"/>
              <a:defRPr/>
            </a:pPr>
            <a:r>
              <a:rPr lang="fr-FR" altLang="fr-FR" sz="1300" dirty="0">
                <a:solidFill>
                  <a:srgbClr val="FFFFFF"/>
                </a:solidFill>
                <a:latin typeface="Verdana" panose="020B0604030504040204" pitchFamily="34" charset="0"/>
                <a:ea typeface="Verdana" panose="020B0604030504040204" pitchFamily="34" charset="0"/>
              </a:rPr>
              <a:t>            </a:t>
            </a:r>
            <a:r>
              <a:rPr lang="fr-FR" altLang="fr-FR" sz="1300" dirty="0">
                <a:latin typeface="Verdana" panose="020B0604030504040204" pitchFamily="34" charset="0"/>
                <a:ea typeface="Verdana" panose="020B0604030504040204" pitchFamily="34" charset="0"/>
              </a:rPr>
              <a:t>     </a:t>
            </a:r>
            <a:r>
              <a:rPr lang="fr-FR" altLang="fr-FR" sz="1300" b="1" dirty="0">
                <a:latin typeface="Verdana" panose="020B0604030504040204" pitchFamily="34" charset="0"/>
                <a:ea typeface="Verdana" panose="020B0604030504040204" pitchFamily="34" charset="0"/>
              </a:rPr>
              <a:t>1er trimestre</a:t>
            </a:r>
            <a:r>
              <a:rPr lang="fr-FR" altLang="fr-FR" sz="1300" dirty="0">
                <a:solidFill>
                  <a:srgbClr val="FFFFFF"/>
                </a:solidFill>
                <a:latin typeface="Verdana" panose="020B0604030504040204" pitchFamily="34" charset="0"/>
                <a:ea typeface="Verdana" panose="020B0604030504040204" pitchFamily="34" charset="0"/>
              </a:rPr>
              <a:t>    </a:t>
            </a:r>
            <a:r>
              <a:rPr lang="fr-FR" altLang="fr-FR" sz="1300" dirty="0">
                <a:latin typeface="Verdana" panose="020B0604030504040204" pitchFamily="34" charset="0"/>
                <a:ea typeface="Verdana" panose="020B0604030504040204" pitchFamily="34" charset="0"/>
              </a:rPr>
              <a:t>   / </a:t>
            </a:r>
            <a:r>
              <a:rPr lang="fr-FR" altLang="fr-FR" sz="1300" dirty="0">
                <a:solidFill>
                  <a:srgbClr val="FFFFFF"/>
                </a:solidFill>
                <a:latin typeface="Verdana" panose="020B0604030504040204" pitchFamily="34" charset="0"/>
                <a:ea typeface="Verdana" panose="020B0604030504040204" pitchFamily="34" charset="0"/>
              </a:rPr>
              <a:t>                </a:t>
            </a:r>
            <a:r>
              <a:rPr lang="fr-FR" altLang="fr-FR" sz="1300" b="1" dirty="0">
                <a:latin typeface="Verdana" panose="020B0604030504040204" pitchFamily="34" charset="0"/>
                <a:ea typeface="Verdana" panose="020B0604030504040204" pitchFamily="34" charset="0"/>
              </a:rPr>
              <a:t>2</a:t>
            </a:r>
            <a:r>
              <a:rPr lang="fr-FR" altLang="fr-FR" sz="1300" b="1" baseline="30000" dirty="0">
                <a:latin typeface="Verdana" panose="020B0604030504040204" pitchFamily="34" charset="0"/>
                <a:ea typeface="Verdana" panose="020B0604030504040204" pitchFamily="34" charset="0"/>
              </a:rPr>
              <a:t>ème</a:t>
            </a:r>
            <a:r>
              <a:rPr lang="fr-FR" altLang="fr-FR" sz="1300" b="1" dirty="0">
                <a:latin typeface="Verdana" panose="020B0604030504040204" pitchFamily="34" charset="0"/>
                <a:ea typeface="Verdana" panose="020B0604030504040204" pitchFamily="34" charset="0"/>
              </a:rPr>
              <a:t> trimestre            /                3</a:t>
            </a:r>
            <a:r>
              <a:rPr lang="fr-FR" altLang="fr-FR" sz="1300" b="1" baseline="30000" dirty="0">
                <a:latin typeface="Verdana" panose="020B0604030504040204" pitchFamily="34" charset="0"/>
                <a:ea typeface="Verdana" panose="020B0604030504040204" pitchFamily="34" charset="0"/>
              </a:rPr>
              <a:t>ème</a:t>
            </a:r>
            <a:r>
              <a:rPr lang="fr-FR" altLang="fr-FR" sz="1300" b="1" dirty="0">
                <a:latin typeface="Verdana" panose="020B0604030504040204" pitchFamily="34" charset="0"/>
                <a:ea typeface="Verdana" panose="020B0604030504040204" pitchFamily="34" charset="0"/>
              </a:rPr>
              <a:t> trimestre</a:t>
            </a:r>
            <a:r>
              <a:rPr lang="fr-FR" altLang="fr-FR" sz="1300" dirty="0">
                <a:latin typeface="Verdana" panose="020B0604030504040204" pitchFamily="34" charset="0"/>
                <a:ea typeface="Verdana" panose="020B0604030504040204" pitchFamily="34" charset="0"/>
              </a:rPr>
              <a:t>   </a:t>
            </a:r>
            <a:r>
              <a:rPr lang="fr-FR" altLang="fr-FR" sz="1300" dirty="0">
                <a:solidFill>
                  <a:srgbClr val="FFFFFF"/>
                </a:solidFill>
                <a:latin typeface="Verdana" panose="020B0604030504040204" pitchFamily="34" charset="0"/>
                <a:ea typeface="Verdana" panose="020B0604030504040204" pitchFamily="34" charset="0"/>
              </a:rPr>
              <a:t>    </a:t>
            </a:r>
          </a:p>
        </p:txBody>
      </p:sp>
      <p:sp>
        <p:nvSpPr>
          <p:cNvPr id="75780" name="Text Box 4">
            <a:extLst>
              <a:ext uri="{FF2B5EF4-FFF2-40B4-BE49-F238E27FC236}">
                <a16:creationId xmlns:a16="http://schemas.microsoft.com/office/drawing/2014/main" xmlns="" id="{5C6032D6-6B04-F04E-9CEC-54198A03A084}"/>
              </a:ext>
            </a:extLst>
          </p:cNvPr>
          <p:cNvSpPr txBox="1">
            <a:spLocks noChangeArrowheads="1"/>
          </p:cNvSpPr>
          <p:nvPr/>
        </p:nvSpPr>
        <p:spPr bwMode="auto">
          <a:xfrm>
            <a:off x="2968192" y="2270466"/>
            <a:ext cx="3167930" cy="4377738"/>
          </a:xfrm>
          <a:prstGeom prst="rect">
            <a:avLst/>
          </a:prstGeom>
          <a:solidFill>
            <a:schemeClr val="bg1"/>
          </a:solidFill>
          <a:ln w="9360" cap="sq">
            <a:solidFill>
              <a:schemeClr val="tx1"/>
            </a:solidFill>
            <a:miter lim="800000"/>
            <a:headEnd/>
            <a:tailEnd/>
          </a:ln>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spcBef>
                <a:spcPts val="1000"/>
              </a:spcBef>
              <a:buSzPct val="100000"/>
              <a:defRPr/>
            </a:pPr>
            <a:r>
              <a:rPr lang="fr-FR" altLang="fr-FR" sz="1600" b="1" u="sng" dirty="0">
                <a:solidFill>
                  <a:srgbClr val="002060"/>
                </a:solidFill>
                <a:latin typeface="Verdana" panose="020B0604030504040204" pitchFamily="34" charset="0"/>
                <a:ea typeface="Verdana" panose="020B0604030504040204" pitchFamily="34" charset="0"/>
              </a:rPr>
              <a:t>Le temps du projet</a:t>
            </a:r>
          </a:p>
          <a:p>
            <a:pPr algn="ctr" eaLnBrk="1" hangingPunct="1">
              <a:spcBef>
                <a:spcPts val="1000"/>
              </a:spcBef>
              <a:buSzPct val="100000"/>
              <a:defRPr/>
            </a:pPr>
            <a:endParaRPr lang="fr-FR" altLang="fr-FR" sz="1600" b="1" u="sng" dirty="0">
              <a:solidFill>
                <a:srgbClr val="002060"/>
              </a:solidFill>
              <a:latin typeface="Verdana" panose="020B0604030504040204" pitchFamily="34" charset="0"/>
              <a:ea typeface="Verdana" panose="020B0604030504040204" pitchFamily="34" charset="0"/>
            </a:endParaRPr>
          </a:p>
          <a:p>
            <a:pPr algn="just" eaLnBrk="1" hangingPunct="1">
              <a:buSzPct val="100000"/>
              <a:defRPr/>
            </a:pPr>
            <a:r>
              <a:rPr lang="fr-FR" altLang="fr-FR" sz="1400" b="1" dirty="0">
                <a:solidFill>
                  <a:srgbClr val="002060"/>
                </a:solidFill>
                <a:latin typeface="Verdana" panose="020B0604030504040204" pitchFamily="34" charset="0"/>
                <a:ea typeface="Verdana" panose="020B0604030504040204" pitchFamily="34" charset="0"/>
              </a:rPr>
              <a:t>Au cours du 2</a:t>
            </a:r>
            <a:r>
              <a:rPr lang="fr-FR" altLang="fr-FR" sz="1400" b="1" baseline="30000" dirty="0">
                <a:solidFill>
                  <a:srgbClr val="002060"/>
                </a:solidFill>
                <a:latin typeface="Verdana" panose="020B0604030504040204" pitchFamily="34" charset="0"/>
                <a:ea typeface="Verdana" panose="020B0604030504040204" pitchFamily="34" charset="0"/>
              </a:rPr>
              <a:t>ème</a:t>
            </a:r>
            <a:r>
              <a:rPr lang="fr-FR" altLang="fr-FR" sz="1400" b="1" dirty="0">
                <a:solidFill>
                  <a:srgbClr val="002060"/>
                </a:solidFill>
                <a:latin typeface="Verdana" panose="020B0604030504040204" pitchFamily="34" charset="0"/>
                <a:ea typeface="Verdana" panose="020B0604030504040204" pitchFamily="34" charset="0"/>
              </a:rPr>
              <a:t> trimestre</a:t>
            </a:r>
            <a:r>
              <a:rPr lang="fr-FR" altLang="fr-FR" sz="1400" dirty="0">
                <a:solidFill>
                  <a:srgbClr val="002060"/>
                </a:solidFill>
                <a:latin typeface="Verdana" panose="020B0604030504040204" pitchFamily="34" charset="0"/>
                <a:ea typeface="Verdana" panose="020B0604030504040204" pitchFamily="34" charset="0"/>
              </a:rPr>
              <a:t> :</a:t>
            </a:r>
            <a:r>
              <a:rPr lang="fr-FR" altLang="fr-FR" sz="1400" b="1" dirty="0">
                <a:solidFill>
                  <a:srgbClr val="002060"/>
                </a:solidFill>
                <a:latin typeface="Verdana" panose="020B0604030504040204" pitchFamily="34" charset="0"/>
                <a:ea typeface="Verdana" panose="020B0604030504040204" pitchFamily="34" charset="0"/>
              </a:rPr>
              <a:t> </a:t>
            </a:r>
            <a:r>
              <a:rPr lang="fr-FR" altLang="fr-FR" sz="1400" dirty="0">
                <a:solidFill>
                  <a:schemeClr val="tx1"/>
                </a:solidFill>
                <a:latin typeface="Verdana" panose="020B0604030504040204" pitchFamily="34" charset="0"/>
                <a:ea typeface="Verdana" panose="020B0604030504040204" pitchFamily="34" charset="0"/>
              </a:rPr>
              <a:t>Présentation de l’offre de formation des lycées GT et professionnels par les proviseurs </a:t>
            </a:r>
            <a:r>
              <a:rPr lang="fr-FR" altLang="fr-FR" sz="1400" dirty="0" smtClean="0">
                <a:solidFill>
                  <a:schemeClr val="tx1"/>
                </a:solidFill>
                <a:latin typeface="Verdana" panose="020B0604030504040204" pitchFamily="34" charset="0"/>
                <a:ea typeface="Verdana" panose="020B0604030504040204" pitchFamily="34" charset="0"/>
              </a:rPr>
              <a:t>(</a:t>
            </a:r>
            <a:r>
              <a:rPr lang="fr-FR" altLang="fr-FR" sz="1400" dirty="0" smtClean="0">
                <a:solidFill>
                  <a:srgbClr val="C00000"/>
                </a:solidFill>
                <a:latin typeface="Verdana" panose="020B0604030504040204" pitchFamily="34" charset="0"/>
                <a:ea typeface="Verdana" panose="020B0604030504040204" pitchFamily="34" charset="0"/>
              </a:rPr>
              <a:t>Mardi </a:t>
            </a:r>
            <a:r>
              <a:rPr lang="fr-FR" altLang="fr-FR" sz="1400" smtClean="0">
                <a:solidFill>
                  <a:srgbClr val="C00000"/>
                </a:solidFill>
                <a:latin typeface="Verdana" panose="020B0604030504040204" pitchFamily="34" charset="0"/>
                <a:ea typeface="Verdana" panose="020B0604030504040204" pitchFamily="34" charset="0"/>
              </a:rPr>
              <a:t>20 Février</a:t>
            </a:r>
            <a:r>
              <a:rPr lang="fr-FR" altLang="fr-FR" sz="1400" dirty="0" smtClean="0">
                <a:solidFill>
                  <a:schemeClr val="tx1"/>
                </a:solidFill>
                <a:latin typeface="Verdana" panose="020B0604030504040204" pitchFamily="34" charset="0"/>
                <a:ea typeface="Verdana" panose="020B0604030504040204" pitchFamily="34" charset="0"/>
              </a:rPr>
              <a:t>) </a:t>
            </a:r>
            <a:endParaRPr lang="fr-FR" altLang="fr-FR" sz="1400" dirty="0">
              <a:solidFill>
                <a:schemeClr val="tx1"/>
              </a:solidFill>
              <a:latin typeface="Verdana" panose="020B0604030504040204" pitchFamily="34" charset="0"/>
              <a:ea typeface="Verdana" panose="020B0604030504040204" pitchFamily="34" charset="0"/>
            </a:endParaRPr>
          </a:p>
          <a:p>
            <a:pPr eaLnBrk="1" hangingPunct="1">
              <a:buSzPct val="100000"/>
              <a:defRPr/>
            </a:pPr>
            <a:endParaRPr lang="fr-FR" altLang="fr-FR" sz="1400" dirty="0">
              <a:solidFill>
                <a:srgbClr val="002060"/>
              </a:solidFill>
              <a:latin typeface="Verdana" panose="020B0604030504040204" pitchFamily="34" charset="0"/>
              <a:ea typeface="Verdana" panose="020B0604030504040204" pitchFamily="34" charset="0"/>
            </a:endParaRPr>
          </a:p>
          <a:p>
            <a:pPr eaLnBrk="1" hangingPunct="1">
              <a:buSzPct val="100000"/>
              <a:defRPr/>
            </a:pPr>
            <a:r>
              <a:rPr lang="fr-FR" altLang="fr-FR" sz="1400" b="1" dirty="0" err="1">
                <a:solidFill>
                  <a:srgbClr val="002060"/>
                </a:solidFill>
                <a:latin typeface="Verdana" panose="020B0604030504040204" pitchFamily="34" charset="0"/>
                <a:ea typeface="Verdana" panose="020B0604030504040204" pitchFamily="34" charset="0"/>
              </a:rPr>
              <a:t>Fév</a:t>
            </a:r>
            <a:r>
              <a:rPr lang="fr-FR" altLang="fr-FR" sz="1400" b="1" dirty="0">
                <a:solidFill>
                  <a:srgbClr val="002060"/>
                </a:solidFill>
                <a:latin typeface="Verdana" panose="020B0604030504040204" pitchFamily="34" charset="0"/>
                <a:ea typeface="Verdana" panose="020B0604030504040204" pitchFamily="34" charset="0"/>
              </a:rPr>
              <a:t> : Téléservice Orientation </a:t>
            </a:r>
          </a:p>
          <a:p>
            <a:pPr eaLnBrk="1" hangingPunct="1">
              <a:buSzPct val="100000"/>
              <a:defRPr/>
            </a:pPr>
            <a:r>
              <a:rPr lang="fr-FR" altLang="fr-FR" sz="1400" b="1" dirty="0">
                <a:solidFill>
                  <a:srgbClr val="002060"/>
                </a:solidFill>
                <a:latin typeface="Verdana" panose="020B0604030504040204" pitchFamily="34" charset="0"/>
                <a:ea typeface="Verdana" panose="020B0604030504040204" pitchFamily="34" charset="0"/>
              </a:rPr>
              <a:t>Intentions</a:t>
            </a:r>
            <a:r>
              <a:rPr lang="fr-FR" altLang="fr-FR" sz="1400" dirty="0">
                <a:solidFill>
                  <a:srgbClr val="002060"/>
                </a:solidFill>
                <a:latin typeface="Verdana" panose="020B0604030504040204" pitchFamily="34" charset="0"/>
                <a:ea typeface="Verdana" panose="020B0604030504040204" pitchFamily="34" charset="0"/>
              </a:rPr>
              <a:t> d'orientation : 2</a:t>
            </a:r>
            <a:r>
              <a:rPr lang="fr-FR" altLang="fr-FR" sz="1400" baseline="30000" dirty="0">
                <a:solidFill>
                  <a:srgbClr val="002060"/>
                </a:solidFill>
                <a:latin typeface="Verdana" panose="020B0604030504040204" pitchFamily="34" charset="0"/>
                <a:ea typeface="Verdana" panose="020B0604030504040204" pitchFamily="34" charset="0"/>
              </a:rPr>
              <a:t>nde</a:t>
            </a:r>
            <a:r>
              <a:rPr lang="fr-FR" altLang="fr-FR" sz="1400" dirty="0">
                <a:solidFill>
                  <a:srgbClr val="002060"/>
                </a:solidFill>
                <a:latin typeface="Verdana" panose="020B0604030504040204" pitchFamily="34" charset="0"/>
                <a:ea typeface="Verdana" panose="020B0604030504040204" pitchFamily="34" charset="0"/>
              </a:rPr>
              <a:t> pro, 1</a:t>
            </a:r>
            <a:r>
              <a:rPr lang="fr-FR" altLang="fr-FR" sz="1400" baseline="30000" dirty="0">
                <a:solidFill>
                  <a:srgbClr val="002060"/>
                </a:solidFill>
                <a:latin typeface="Verdana" panose="020B0604030504040204" pitchFamily="34" charset="0"/>
                <a:ea typeface="Verdana" panose="020B0604030504040204" pitchFamily="34" charset="0"/>
              </a:rPr>
              <a:t>ère</a:t>
            </a:r>
            <a:r>
              <a:rPr lang="fr-FR" altLang="fr-FR" sz="1400" dirty="0">
                <a:solidFill>
                  <a:srgbClr val="002060"/>
                </a:solidFill>
                <a:latin typeface="Verdana" panose="020B0604030504040204" pitchFamily="34" charset="0"/>
                <a:ea typeface="Verdana" panose="020B0604030504040204" pitchFamily="34" charset="0"/>
              </a:rPr>
              <a:t> CAP, 2</a:t>
            </a:r>
            <a:r>
              <a:rPr lang="fr-FR" altLang="fr-FR" sz="1400" baseline="30000" dirty="0">
                <a:solidFill>
                  <a:srgbClr val="002060"/>
                </a:solidFill>
                <a:latin typeface="Verdana" panose="020B0604030504040204" pitchFamily="34" charset="0"/>
                <a:ea typeface="Verdana" panose="020B0604030504040204" pitchFamily="34" charset="0"/>
              </a:rPr>
              <a:t>nde</a:t>
            </a:r>
            <a:r>
              <a:rPr lang="fr-FR" altLang="fr-FR" sz="1400" dirty="0">
                <a:solidFill>
                  <a:srgbClr val="002060"/>
                </a:solidFill>
                <a:latin typeface="Verdana" panose="020B0604030504040204" pitchFamily="34" charset="0"/>
                <a:ea typeface="Verdana" panose="020B0604030504040204" pitchFamily="34" charset="0"/>
              </a:rPr>
              <a:t> GT</a:t>
            </a:r>
          </a:p>
          <a:p>
            <a:pPr eaLnBrk="1" hangingPunct="1">
              <a:buSzPct val="100000"/>
              <a:defRPr/>
            </a:pPr>
            <a:endParaRPr lang="fr-FR" altLang="fr-FR" sz="1400" dirty="0">
              <a:solidFill>
                <a:srgbClr val="002060"/>
              </a:solidFill>
              <a:latin typeface="Verdana" panose="020B0604030504040204" pitchFamily="34" charset="0"/>
              <a:ea typeface="Verdana" panose="020B0604030504040204" pitchFamily="34" charset="0"/>
            </a:endParaRPr>
          </a:p>
          <a:p>
            <a:pPr eaLnBrk="1" hangingPunct="1">
              <a:buSzPct val="100000"/>
              <a:defRPr/>
            </a:pPr>
            <a:r>
              <a:rPr lang="fr-FR" altLang="fr-FR" sz="1400" b="1" dirty="0">
                <a:solidFill>
                  <a:srgbClr val="002060"/>
                </a:solidFill>
                <a:latin typeface="Verdana" panose="020B0604030504040204" pitchFamily="34" charset="0"/>
                <a:ea typeface="Verdana" panose="020B0604030504040204" pitchFamily="34" charset="0"/>
              </a:rPr>
              <a:t>Le conseil de classe </a:t>
            </a:r>
            <a:r>
              <a:rPr lang="fr-FR" altLang="fr-FR" sz="1400" b="1" dirty="0">
                <a:solidFill>
                  <a:srgbClr val="FFC000"/>
                </a:solidFill>
                <a:latin typeface="Verdana" panose="020B0604030504040204" pitchFamily="34" charset="0"/>
                <a:ea typeface="Verdana" panose="020B0604030504040204" pitchFamily="34" charset="0"/>
              </a:rPr>
              <a:t>émet un avis provisoire</a:t>
            </a:r>
            <a:r>
              <a:rPr lang="fr-FR" altLang="fr-FR" sz="1400" b="1" dirty="0">
                <a:solidFill>
                  <a:srgbClr val="002060"/>
                </a:solidFill>
                <a:latin typeface="Verdana" panose="020B0604030504040204" pitchFamily="34" charset="0"/>
                <a:ea typeface="Verdana" panose="020B0604030504040204" pitchFamily="34" charset="0"/>
              </a:rPr>
              <a:t>.</a:t>
            </a:r>
          </a:p>
          <a:p>
            <a:pPr eaLnBrk="1" hangingPunct="1">
              <a:buSzPct val="100000"/>
              <a:defRPr/>
            </a:pPr>
            <a:endParaRPr lang="fr-FR" altLang="fr-FR" sz="1400" b="1" dirty="0">
              <a:solidFill>
                <a:srgbClr val="002060"/>
              </a:solidFill>
              <a:latin typeface="Verdana" panose="020B0604030504040204" pitchFamily="34" charset="0"/>
              <a:ea typeface="Verdana" panose="020B0604030504040204" pitchFamily="34" charset="0"/>
            </a:endParaRPr>
          </a:p>
          <a:p>
            <a:pPr algn="ctr" eaLnBrk="1" hangingPunct="1">
              <a:buSzPct val="100000"/>
              <a:defRPr/>
            </a:pPr>
            <a:r>
              <a:rPr lang="fr-FR" altLang="fr-FR" sz="1400" b="1" dirty="0">
                <a:solidFill>
                  <a:srgbClr val="002060"/>
                </a:solidFill>
                <a:latin typeface="Verdana" panose="020B0604030504040204" pitchFamily="34" charset="0"/>
                <a:ea typeface="Verdana" panose="020B0604030504040204" pitchFamily="34" charset="0"/>
              </a:rPr>
              <a:t>Mini-stages en LP</a:t>
            </a:r>
          </a:p>
          <a:p>
            <a:pPr algn="ctr" eaLnBrk="1" hangingPunct="1">
              <a:buSzPct val="100000"/>
              <a:defRPr/>
            </a:pPr>
            <a:r>
              <a:rPr lang="fr-FR" altLang="fr-FR" sz="1400" b="1" dirty="0">
                <a:solidFill>
                  <a:srgbClr val="002060"/>
                </a:solidFill>
                <a:latin typeface="Verdana" panose="020B0604030504040204" pitchFamily="34" charset="0"/>
                <a:ea typeface="Verdana" panose="020B0604030504040204" pitchFamily="34" charset="0"/>
              </a:rPr>
              <a:t>Portes ouvertes</a:t>
            </a:r>
          </a:p>
          <a:p>
            <a:pPr algn="ctr" eaLnBrk="1" hangingPunct="1">
              <a:buSzPct val="100000"/>
              <a:defRPr/>
            </a:pPr>
            <a:r>
              <a:rPr lang="fr-FR" altLang="fr-FR" sz="1400" b="1" dirty="0">
                <a:solidFill>
                  <a:srgbClr val="002060"/>
                </a:solidFill>
                <a:latin typeface="Verdana" panose="020B0604030504040204" pitchFamily="34" charset="0"/>
                <a:ea typeface="Verdana" panose="020B0604030504040204" pitchFamily="34" charset="0"/>
              </a:rPr>
              <a:t>Dossiers pour formations spécifiques</a:t>
            </a:r>
          </a:p>
        </p:txBody>
      </p:sp>
      <p:sp>
        <p:nvSpPr>
          <p:cNvPr id="75782" name="Text Box 6">
            <a:extLst>
              <a:ext uri="{FF2B5EF4-FFF2-40B4-BE49-F238E27FC236}">
                <a16:creationId xmlns:a16="http://schemas.microsoft.com/office/drawing/2014/main" xmlns="" id="{14B5EEBD-61B6-3742-3FC2-AA660500E92C}"/>
              </a:ext>
            </a:extLst>
          </p:cNvPr>
          <p:cNvSpPr txBox="1">
            <a:spLocks noChangeArrowheads="1"/>
          </p:cNvSpPr>
          <p:nvPr/>
        </p:nvSpPr>
        <p:spPr bwMode="auto">
          <a:xfrm>
            <a:off x="6308660" y="1947301"/>
            <a:ext cx="2770187" cy="4808625"/>
          </a:xfrm>
          <a:prstGeom prst="rect">
            <a:avLst/>
          </a:prstGeom>
          <a:solidFill>
            <a:schemeClr val="bg1"/>
          </a:solidFill>
          <a:ln w="9360" cap="sq">
            <a:solidFill>
              <a:schemeClr val="tx1"/>
            </a:solidFill>
            <a:miter lim="800000"/>
            <a:headEnd/>
            <a:tailEnd/>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spcBef>
                <a:spcPts val="1000"/>
              </a:spcBef>
              <a:buSzPct val="100000"/>
            </a:pPr>
            <a:r>
              <a:rPr lang="fr-FR" altLang="fr-FR" sz="1600" b="1" u="sng" dirty="0">
                <a:solidFill>
                  <a:srgbClr val="002060"/>
                </a:solidFill>
                <a:latin typeface="Verdana" panose="020B0604030504040204" pitchFamily="34" charset="0"/>
                <a:ea typeface="Verdana" panose="020B0604030504040204" pitchFamily="34" charset="0"/>
              </a:rPr>
              <a:t>Le temps de la décision</a:t>
            </a:r>
          </a:p>
          <a:p>
            <a:pPr algn="ctr" eaLnBrk="1" hangingPunct="1">
              <a:spcBef>
                <a:spcPts val="1000"/>
              </a:spcBef>
              <a:buSzPct val="100000"/>
            </a:pPr>
            <a:endParaRPr lang="fr-FR" altLang="fr-FR" sz="1400" b="1" u="sng" dirty="0">
              <a:solidFill>
                <a:srgbClr val="002060"/>
              </a:solidFill>
              <a:latin typeface="Verdana" panose="020B0604030504040204" pitchFamily="34" charset="0"/>
              <a:ea typeface="Verdana" panose="020B0604030504040204" pitchFamily="34" charset="0"/>
            </a:endParaRP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Mai :  Téléservice Orientation/Affectation </a:t>
            </a: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 choix définitif d'orientation</a:t>
            </a:r>
            <a:r>
              <a:rPr lang="fr-FR" altLang="fr-FR" sz="1400" dirty="0">
                <a:solidFill>
                  <a:srgbClr val="002060"/>
                </a:solidFill>
                <a:latin typeface="Verdana" panose="020B0604030504040204" pitchFamily="34" charset="0"/>
                <a:ea typeface="Verdana" panose="020B0604030504040204" pitchFamily="34" charset="0"/>
              </a:rPr>
              <a:t>:2</a:t>
            </a:r>
            <a:r>
              <a:rPr lang="fr-FR" altLang="fr-FR" sz="1400" baseline="30000" dirty="0">
                <a:solidFill>
                  <a:srgbClr val="002060"/>
                </a:solidFill>
                <a:latin typeface="Verdana" panose="020B0604030504040204" pitchFamily="34" charset="0"/>
                <a:ea typeface="Verdana" panose="020B0604030504040204" pitchFamily="34" charset="0"/>
              </a:rPr>
              <a:t>nde</a:t>
            </a:r>
            <a:r>
              <a:rPr lang="fr-FR" altLang="fr-FR" sz="1400" dirty="0">
                <a:solidFill>
                  <a:srgbClr val="002060"/>
                </a:solidFill>
                <a:latin typeface="Verdana" panose="020B0604030504040204" pitchFamily="34" charset="0"/>
                <a:ea typeface="Verdana" panose="020B0604030504040204" pitchFamily="34" charset="0"/>
              </a:rPr>
              <a:t> pro, 1</a:t>
            </a:r>
            <a:r>
              <a:rPr lang="fr-FR" altLang="fr-FR" sz="1400" baseline="30000" dirty="0">
                <a:solidFill>
                  <a:srgbClr val="002060"/>
                </a:solidFill>
                <a:latin typeface="Verdana" panose="020B0604030504040204" pitchFamily="34" charset="0"/>
                <a:ea typeface="Verdana" panose="020B0604030504040204" pitchFamily="34" charset="0"/>
              </a:rPr>
              <a:t>ère</a:t>
            </a:r>
            <a:r>
              <a:rPr lang="fr-FR" altLang="fr-FR" sz="1400" dirty="0">
                <a:solidFill>
                  <a:srgbClr val="002060"/>
                </a:solidFill>
                <a:latin typeface="Verdana" panose="020B0604030504040204" pitchFamily="34" charset="0"/>
                <a:ea typeface="Verdana" panose="020B0604030504040204" pitchFamily="34" charset="0"/>
              </a:rPr>
              <a:t> CAP, 2 GT	</a:t>
            </a: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a:t>
            </a:r>
            <a:r>
              <a:rPr lang="fr-FR" altLang="fr-FR" sz="1400" dirty="0">
                <a:solidFill>
                  <a:srgbClr val="002060"/>
                </a:solidFill>
                <a:latin typeface="Verdana" panose="020B0604030504040204" pitchFamily="34" charset="0"/>
                <a:ea typeface="Verdana" panose="020B0604030504040204" pitchFamily="34" charset="0"/>
              </a:rPr>
              <a:t> </a:t>
            </a:r>
            <a:r>
              <a:rPr lang="fr-FR" altLang="fr-FR" sz="1400" b="1" dirty="0">
                <a:solidFill>
                  <a:srgbClr val="002060"/>
                </a:solidFill>
                <a:latin typeface="Verdana" panose="020B0604030504040204" pitchFamily="34" charset="0"/>
                <a:ea typeface="Verdana" panose="020B0604030504040204" pitchFamily="34" charset="0"/>
              </a:rPr>
              <a:t>établissements souhaités</a:t>
            </a:r>
          </a:p>
          <a:p>
            <a:pPr eaLnBrk="1" hangingPunct="1">
              <a:buSzPct val="100000"/>
            </a:pPr>
            <a:endParaRPr lang="fr-FR" altLang="fr-FR" sz="1400" b="1" dirty="0">
              <a:solidFill>
                <a:srgbClr val="002060"/>
              </a:solidFill>
              <a:latin typeface="Verdana" panose="020B0604030504040204" pitchFamily="34" charset="0"/>
              <a:ea typeface="Verdana" panose="020B0604030504040204" pitchFamily="34" charset="0"/>
            </a:endParaRP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Le conseil de classe formule </a:t>
            </a:r>
            <a:r>
              <a:rPr lang="fr-FR" altLang="fr-FR" sz="1400" b="1" dirty="0">
                <a:solidFill>
                  <a:srgbClr val="FFC000"/>
                </a:solidFill>
                <a:latin typeface="Verdana" panose="020B0604030504040204" pitchFamily="34" charset="0"/>
                <a:ea typeface="Verdana" panose="020B0604030504040204" pitchFamily="34" charset="0"/>
              </a:rPr>
              <a:t>une décision définitive </a:t>
            </a:r>
            <a:r>
              <a:rPr lang="fr-FR" altLang="fr-FR" sz="1400" b="1" dirty="0">
                <a:solidFill>
                  <a:srgbClr val="002060"/>
                </a:solidFill>
                <a:latin typeface="Verdana" panose="020B0604030504040204" pitchFamily="34" charset="0"/>
                <a:ea typeface="Verdana" panose="020B0604030504040204" pitchFamily="34" charset="0"/>
              </a:rPr>
              <a:t>d'orientation </a:t>
            </a:r>
          </a:p>
          <a:p>
            <a:pPr eaLnBrk="1" hangingPunct="1">
              <a:buSzPct val="100000"/>
            </a:pPr>
            <a:endParaRPr lang="fr-FR" altLang="fr-FR" sz="1400" b="1" dirty="0">
              <a:solidFill>
                <a:srgbClr val="002060"/>
              </a:solidFill>
              <a:latin typeface="Verdana" panose="020B0604030504040204" pitchFamily="34" charset="0"/>
              <a:ea typeface="Verdana" panose="020B0604030504040204" pitchFamily="34" charset="0"/>
            </a:endParaRP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Juin : </a:t>
            </a:r>
            <a:r>
              <a:rPr lang="fr-FR" altLang="fr-FR" sz="1400" dirty="0">
                <a:solidFill>
                  <a:srgbClr val="002060"/>
                </a:solidFill>
                <a:latin typeface="Verdana" panose="020B0604030504040204" pitchFamily="34" charset="0"/>
                <a:ea typeface="Verdana" panose="020B0604030504040204" pitchFamily="34" charset="0"/>
              </a:rPr>
              <a:t>décision d’affectation </a:t>
            </a:r>
          </a:p>
          <a:p>
            <a:pPr eaLnBrk="1" hangingPunct="1">
              <a:buSzPct val="100000"/>
            </a:pPr>
            <a:endParaRPr lang="fr-FR" altLang="fr-FR" sz="1400" dirty="0">
              <a:solidFill>
                <a:srgbClr val="002060"/>
              </a:solidFill>
              <a:latin typeface="Verdana" panose="020B0604030504040204" pitchFamily="34" charset="0"/>
              <a:ea typeface="Verdana" panose="020B0604030504040204" pitchFamily="34" charset="0"/>
            </a:endParaRP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Début Juillet : Téléservice Inscription &gt; </a:t>
            </a:r>
            <a:r>
              <a:rPr lang="fr-FR" altLang="fr-FR" sz="1400" dirty="0">
                <a:solidFill>
                  <a:srgbClr val="002060"/>
                </a:solidFill>
                <a:latin typeface="Verdana" panose="020B0604030504040204" pitchFamily="34" charset="0"/>
                <a:ea typeface="Verdana" panose="020B0604030504040204" pitchFamily="34" charset="0"/>
              </a:rPr>
              <a:t>inscrire votre enfant</a:t>
            </a:r>
            <a:r>
              <a:rPr lang="fr-FR" altLang="fr-FR" sz="1400" b="1" dirty="0">
                <a:solidFill>
                  <a:srgbClr val="002060"/>
                </a:solidFill>
                <a:latin typeface="Verdana" panose="020B0604030504040204" pitchFamily="34" charset="0"/>
                <a:ea typeface="Verdana" panose="020B0604030504040204" pitchFamily="34" charset="0"/>
              </a:rPr>
              <a:t> </a:t>
            </a:r>
            <a:r>
              <a:rPr lang="fr-FR" altLang="fr-FR" sz="1400" dirty="0">
                <a:solidFill>
                  <a:srgbClr val="002060"/>
                </a:solidFill>
                <a:latin typeface="Verdana" panose="020B0604030504040204" pitchFamily="34" charset="0"/>
                <a:ea typeface="Verdana" panose="020B0604030504040204" pitchFamily="34" charset="0"/>
              </a:rPr>
              <a:t>dans l'établissement où votre enfant a été affecté</a:t>
            </a:r>
          </a:p>
        </p:txBody>
      </p:sp>
      <p:pic>
        <p:nvPicPr>
          <p:cNvPr id="2" name="Image 1">
            <a:extLst>
              <a:ext uri="{FF2B5EF4-FFF2-40B4-BE49-F238E27FC236}">
                <a16:creationId xmlns:a16="http://schemas.microsoft.com/office/drawing/2014/main" xmlns="" id="{CCBD48D1-507E-FA9B-6189-4ED5C4A1E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55487"/>
            <a:ext cx="539552" cy="559410"/>
          </a:xfrm>
          <a:prstGeom prst="rect">
            <a:avLst/>
          </a:prstGeom>
        </p:spPr>
      </p:pic>
      <p:sp>
        <p:nvSpPr>
          <p:cNvPr id="75783" name="Text Box 3">
            <a:extLst>
              <a:ext uri="{FF2B5EF4-FFF2-40B4-BE49-F238E27FC236}">
                <a16:creationId xmlns:a16="http://schemas.microsoft.com/office/drawing/2014/main" xmlns="" id="{270FC8F4-F7B2-7562-C142-9276B097F7C6}"/>
              </a:ext>
            </a:extLst>
          </p:cNvPr>
          <p:cNvSpPr txBox="1">
            <a:spLocks noChangeArrowheads="1"/>
          </p:cNvSpPr>
          <p:nvPr/>
        </p:nvSpPr>
        <p:spPr bwMode="auto">
          <a:xfrm>
            <a:off x="89882" y="2011420"/>
            <a:ext cx="2753926" cy="4680385"/>
          </a:xfrm>
          <a:prstGeom prst="rect">
            <a:avLst/>
          </a:prstGeom>
          <a:solidFill>
            <a:schemeClr val="bg1"/>
          </a:solidFill>
          <a:ln w="9360" cap="sq">
            <a:solidFill>
              <a:schemeClr val="tx1"/>
            </a:solidFill>
            <a:miter lim="800000"/>
            <a:headEnd/>
            <a:tailEnd/>
          </a:ln>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spcBef>
                <a:spcPts val="1000"/>
              </a:spcBef>
              <a:buSzPct val="100000"/>
            </a:pPr>
            <a:r>
              <a:rPr lang="fr-FR" altLang="fr-FR" sz="1600" b="1" u="sng" dirty="0">
                <a:solidFill>
                  <a:srgbClr val="002060"/>
                </a:solidFill>
                <a:latin typeface="Verdana" panose="020B0604030504040204" pitchFamily="34" charset="0"/>
                <a:ea typeface="Verdana" panose="020B0604030504040204" pitchFamily="34" charset="0"/>
              </a:rPr>
              <a:t>Le temps de la réflexion</a:t>
            </a:r>
          </a:p>
          <a:p>
            <a:pPr algn="just" eaLnBrk="1" hangingPunct="1">
              <a:buSzPct val="100000"/>
            </a:pPr>
            <a:r>
              <a:rPr lang="fr-FR" altLang="fr-FR" sz="1400" dirty="0">
                <a:solidFill>
                  <a:srgbClr val="002060"/>
                </a:solidFill>
                <a:latin typeface="Verdana" panose="020B0604030504040204" pitchFamily="34" charset="0"/>
                <a:ea typeface="Verdana" panose="020B0604030504040204" pitchFamily="34" charset="0"/>
                <a:cs typeface="Arial" panose="020B0604020202020204" pitchFamily="34" charset="0"/>
              </a:rPr>
              <a:t>Le moment idéal pour s'informer sur les différents parcours après la troisième et sur leurs débouchés. Mais aussi pour faire un premier point selon les résultats scolaires, les goûts et les centres d'intérêts de votre enfant.</a:t>
            </a:r>
          </a:p>
          <a:p>
            <a:pPr eaLnBrk="1" hangingPunct="1">
              <a:buSzPct val="100000"/>
            </a:pPr>
            <a:endParaRPr lang="fr-FR" altLang="fr-FR" sz="1400" b="1" dirty="0">
              <a:solidFill>
                <a:srgbClr val="002060"/>
              </a:solidFill>
              <a:latin typeface="Verdana" panose="020B0604030504040204" pitchFamily="34" charset="0"/>
              <a:ea typeface="Verdana" panose="020B0604030504040204" pitchFamily="34" charset="0"/>
            </a:endParaRP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Octobre : </a:t>
            </a:r>
            <a:r>
              <a:rPr lang="fr-FR" altLang="fr-FR" sz="1400" dirty="0">
                <a:solidFill>
                  <a:srgbClr val="002060"/>
                </a:solidFill>
                <a:latin typeface="Verdana" panose="020B0604030504040204" pitchFamily="34" charset="0"/>
                <a:ea typeface="Verdana" panose="020B0604030504040204" pitchFamily="34" charset="0"/>
              </a:rPr>
              <a:t>stage</a:t>
            </a:r>
          </a:p>
          <a:p>
            <a:pPr eaLnBrk="1" hangingPunct="1">
              <a:buSzPct val="100000"/>
            </a:pPr>
            <a:endParaRPr lang="fr-FR" altLang="fr-FR" sz="1400" b="1" dirty="0">
              <a:solidFill>
                <a:srgbClr val="002060"/>
              </a:solidFill>
              <a:latin typeface="Verdana" panose="020B0604030504040204" pitchFamily="34" charset="0"/>
              <a:ea typeface="Verdana" panose="020B0604030504040204" pitchFamily="34" charset="0"/>
            </a:endParaRP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Octobre/novembre : </a:t>
            </a:r>
            <a:r>
              <a:rPr lang="fr-FR" altLang="fr-FR" sz="1400" dirty="0">
                <a:solidFill>
                  <a:srgbClr val="002060"/>
                </a:solidFill>
                <a:latin typeface="Verdana" panose="020B0604030504040204" pitchFamily="34" charset="0"/>
                <a:ea typeface="Verdana" panose="020B0604030504040204" pitchFamily="34" charset="0"/>
              </a:rPr>
              <a:t>action en classe sur l’orientation post- 3</a:t>
            </a:r>
            <a:r>
              <a:rPr lang="fr-FR" altLang="fr-FR" sz="1400" baseline="30000" dirty="0">
                <a:solidFill>
                  <a:srgbClr val="002060"/>
                </a:solidFill>
                <a:latin typeface="Verdana" panose="020B0604030504040204" pitchFamily="34" charset="0"/>
                <a:ea typeface="Verdana" panose="020B0604030504040204" pitchFamily="34" charset="0"/>
              </a:rPr>
              <a:t>ème</a:t>
            </a:r>
            <a:r>
              <a:rPr lang="fr-FR" altLang="fr-FR" sz="1400" dirty="0">
                <a:solidFill>
                  <a:srgbClr val="002060"/>
                </a:solidFill>
                <a:latin typeface="Verdana" panose="020B0604030504040204" pitchFamily="34" charset="0"/>
                <a:ea typeface="Verdana" panose="020B0604030504040204" pitchFamily="34" charset="0"/>
              </a:rPr>
              <a:t> (Mme </a:t>
            </a:r>
            <a:r>
              <a:rPr lang="fr-FR" altLang="fr-FR" sz="1400" dirty="0" err="1">
                <a:solidFill>
                  <a:srgbClr val="002060"/>
                </a:solidFill>
                <a:latin typeface="Verdana" panose="020B0604030504040204" pitchFamily="34" charset="0"/>
                <a:ea typeface="Verdana" panose="020B0604030504040204" pitchFamily="34" charset="0"/>
              </a:rPr>
              <a:t>Siégel</a:t>
            </a:r>
            <a:r>
              <a:rPr lang="fr-FR" altLang="fr-FR" sz="1400" dirty="0">
                <a:solidFill>
                  <a:srgbClr val="002060"/>
                </a:solidFill>
                <a:latin typeface="Verdana" panose="020B0604030504040204" pitchFamily="34" charset="0"/>
                <a:ea typeface="Verdana" panose="020B0604030504040204" pitchFamily="34" charset="0"/>
              </a:rPr>
              <a:t>, Psy-EN</a:t>
            </a:r>
            <a:r>
              <a:rPr lang="fr-FR" altLang="fr-FR" sz="1400" b="1" dirty="0">
                <a:solidFill>
                  <a:srgbClr val="002060"/>
                </a:solidFill>
                <a:latin typeface="Verdana" panose="020B0604030504040204" pitchFamily="34" charset="0"/>
                <a:ea typeface="Verdana" panose="020B0604030504040204" pitchFamily="34" charset="0"/>
              </a:rPr>
              <a:t>)</a:t>
            </a:r>
          </a:p>
          <a:p>
            <a:pPr algn="just" eaLnBrk="1" hangingPunct="1">
              <a:buSzPct val="100000"/>
            </a:pPr>
            <a:endParaRPr lang="fr-FR" altLang="fr-FR" sz="1400" b="1" dirty="0">
              <a:solidFill>
                <a:srgbClr val="002060"/>
              </a:solidFill>
              <a:latin typeface="Verdana" panose="020B0604030504040204" pitchFamily="34" charset="0"/>
              <a:ea typeface="Verdana" panose="020B0604030504040204" pitchFamily="34" charset="0"/>
            </a:endParaRP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13/15 Décembre : </a:t>
            </a:r>
            <a:r>
              <a:rPr lang="fr-FR" altLang="fr-FR" sz="1400" dirty="0">
                <a:solidFill>
                  <a:srgbClr val="002060"/>
                </a:solidFill>
                <a:latin typeface="Verdana" panose="020B0604030504040204" pitchFamily="34" charset="0"/>
                <a:ea typeface="Verdana" panose="020B0604030504040204" pitchFamily="34" charset="0"/>
              </a:rPr>
              <a:t>réunion d’information parents</a:t>
            </a:r>
          </a:p>
        </p:txBody>
      </p:sp>
      <p:pic>
        <p:nvPicPr>
          <p:cNvPr id="4" name="Image 3">
            <a:extLst>
              <a:ext uri="{FF2B5EF4-FFF2-40B4-BE49-F238E27FC236}">
                <a16:creationId xmlns:a16="http://schemas.microsoft.com/office/drawing/2014/main" xmlns="" id="{29596D00-3963-6FBF-72E3-722F965DBA1A}"/>
              </a:ext>
            </a:extLst>
          </p:cNvPr>
          <p:cNvPicPr>
            <a:picLocks noChangeAspect="1"/>
          </p:cNvPicPr>
          <p:nvPr/>
        </p:nvPicPr>
        <p:blipFill>
          <a:blip r:embed="rId4"/>
          <a:stretch>
            <a:fillRect/>
          </a:stretch>
        </p:blipFill>
        <p:spPr>
          <a:xfrm>
            <a:off x="2339752" y="44624"/>
            <a:ext cx="4416475" cy="1424397"/>
          </a:xfrm>
          <a:prstGeom prst="rect">
            <a:avLst/>
          </a:prstGeom>
        </p:spPr>
      </p:pic>
      <p:pic>
        <p:nvPicPr>
          <p:cNvPr id="8" name="Picture 2" descr="gutenbergq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948825"/>
            <a:ext cx="382376" cy="58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a:extLst>
              <a:ext uri="{FF2B5EF4-FFF2-40B4-BE49-F238E27FC236}">
                <a16:creationId xmlns:a16="http://schemas.microsoft.com/office/drawing/2014/main" xmlns="" id="{7AA79208-7748-87CF-C8A4-0131F0D39CC1}"/>
              </a:ext>
            </a:extLst>
          </p:cNvPr>
          <p:cNvSpPr txBox="1">
            <a:spLocks noChangeArrowheads="1"/>
          </p:cNvSpPr>
          <p:nvPr/>
        </p:nvSpPr>
        <p:spPr bwMode="auto">
          <a:xfrm>
            <a:off x="971550" y="188913"/>
            <a:ext cx="7632898" cy="586957"/>
          </a:xfrm>
          <a:prstGeom prst="rect">
            <a:avLst/>
          </a:prstGeom>
          <a:no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spcBef>
                <a:spcPts val="2000"/>
              </a:spcBef>
              <a:buSzPct val="100000"/>
              <a:defRPr/>
            </a:pPr>
            <a:r>
              <a:rPr lang="fr-FR" altLang="fr-FR" sz="3200" b="1" i="1" dirty="0">
                <a:solidFill>
                  <a:srgbClr val="FF950E"/>
                </a:solidFill>
                <a:effectLst>
                  <a:outerShdw blurRad="38100" dist="38100" dir="2700000" algn="tl">
                    <a:srgbClr val="000000"/>
                  </a:outerShdw>
                </a:effectLst>
                <a:cs typeface="Lucida Sans Unicode" panose="020B0602030504020204" pitchFamily="34" charset="0"/>
              </a:rPr>
              <a:t> </a:t>
            </a:r>
            <a:r>
              <a:rPr lang="fr-FR" altLang="fr-FR" sz="2800" dirty="0">
                <a:solidFill>
                  <a:srgbClr val="00B050"/>
                </a:solidFill>
                <a:latin typeface="Verdana" panose="020B0604030504040204" pitchFamily="34" charset="0"/>
                <a:ea typeface="Verdana" panose="020B0604030504040204" pitchFamily="34" charset="0"/>
                <a:cs typeface="Lucida Sans Unicode" panose="020B0602030504020204" pitchFamily="34" charset="0"/>
              </a:rPr>
              <a:t>Se renseigner</a:t>
            </a:r>
          </a:p>
        </p:txBody>
      </p:sp>
      <p:sp>
        <p:nvSpPr>
          <p:cNvPr id="77827" name="Text Box 3">
            <a:extLst>
              <a:ext uri="{FF2B5EF4-FFF2-40B4-BE49-F238E27FC236}">
                <a16:creationId xmlns:a16="http://schemas.microsoft.com/office/drawing/2014/main" xmlns="" id="{763D96C7-8F15-1770-0F42-E4F72AF45B96}"/>
              </a:ext>
            </a:extLst>
          </p:cNvPr>
          <p:cNvSpPr txBox="1">
            <a:spLocks noChangeArrowheads="1"/>
          </p:cNvSpPr>
          <p:nvPr/>
        </p:nvSpPr>
        <p:spPr bwMode="auto">
          <a:xfrm>
            <a:off x="665411" y="1196529"/>
            <a:ext cx="8352928" cy="4934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a:spcBef>
                <a:spcPts val="0"/>
              </a:spcBef>
            </a:pPr>
            <a:r>
              <a:rPr lang="fr-FR" altLang="fr-FR" b="1" dirty="0">
                <a:solidFill>
                  <a:srgbClr val="002060"/>
                </a:solidFill>
                <a:latin typeface="Verdana" panose="020B0604030504040204" pitchFamily="34" charset="0"/>
                <a:ea typeface="Verdana" panose="020B0604030504040204" pitchFamily="34" charset="0"/>
                <a:cs typeface="Arial" panose="020B0604020202020204" pitchFamily="34" charset="0"/>
              </a:rPr>
              <a:t>Mme Séverine SIEGEL  </a:t>
            </a: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a:t>
            </a:r>
            <a:r>
              <a:rPr lang="fr-FR" altLang="fr-FR" sz="1800" dirty="0">
                <a:solidFill>
                  <a:srgbClr val="002060"/>
                </a:solidFill>
                <a:cs typeface="Arial" panose="020B0604020202020204" pitchFamily="34" charset="0"/>
                <a:hlinkClick r:id="rId3"/>
              </a:rPr>
              <a:t>severine.siegel</a:t>
            </a:r>
            <a:r>
              <a:rPr lang="fr-FR" altLang="fr-FR" sz="1800" dirty="0">
                <a:solidFill>
                  <a:srgbClr val="002060"/>
                </a:solidFill>
                <a:hlinkClick r:id="rId3"/>
              </a:rPr>
              <a:t>@ac-nantes.fr</a:t>
            </a:r>
            <a:r>
              <a:rPr lang="fr-FR" altLang="fr-FR" sz="1800" dirty="0">
                <a:solidFill>
                  <a:srgbClr val="002060"/>
                </a:solidFill>
              </a:rPr>
              <a:t>)</a:t>
            </a:r>
          </a:p>
          <a:p>
            <a:pPr algn="ctr">
              <a:spcBef>
                <a:spcPts val="0"/>
              </a:spcBef>
            </a:pPr>
            <a:r>
              <a:rPr lang="fr-FR" altLang="fr-FR" b="1" dirty="0">
                <a:solidFill>
                  <a:srgbClr val="002060"/>
                </a:solidFill>
                <a:latin typeface="Verdana" panose="020B0604030504040204" pitchFamily="34" charset="0"/>
                <a:ea typeface="Verdana" panose="020B0604030504040204" pitchFamily="34" charset="0"/>
                <a:cs typeface="Arial" panose="020B0604020202020204" pitchFamily="34" charset="0"/>
              </a:rPr>
              <a:t>Mme Alexandra TIRVERT </a:t>
            </a: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a:t>
            </a:r>
            <a:r>
              <a:rPr lang="fr-FR" altLang="fr-FR" dirty="0">
                <a:solidFill>
                  <a:srgbClr val="002060"/>
                </a:solidFill>
                <a:cs typeface="Arial" panose="020B0604020202020204" pitchFamily="34" charset="0"/>
                <a:hlinkClick r:id="rId4"/>
              </a:rPr>
              <a:t>alexandra.tirvert</a:t>
            </a:r>
            <a:r>
              <a:rPr lang="fr-FR" altLang="fr-FR" dirty="0">
                <a:solidFill>
                  <a:srgbClr val="002060"/>
                </a:solidFill>
                <a:hlinkClick r:id="rId4"/>
              </a:rPr>
              <a:t>@ac-nantes.fr</a:t>
            </a:r>
            <a:r>
              <a:rPr lang="fr-FR" altLang="fr-FR" dirty="0">
                <a:solidFill>
                  <a:srgbClr val="002060"/>
                </a:solidFill>
              </a:rPr>
              <a:t>)</a:t>
            </a:r>
          </a:p>
          <a:p>
            <a:pPr algn="ctr">
              <a:spcBef>
                <a:spcPts val="0"/>
              </a:spcBef>
            </a:pPr>
            <a:r>
              <a:rPr lang="fr-FR" altLang="fr-FR" sz="1400" i="1" dirty="0">
                <a:solidFill>
                  <a:srgbClr val="002060"/>
                </a:solidFill>
                <a:latin typeface="Verdana" panose="020B0604030504040204" pitchFamily="34" charset="0"/>
                <a:ea typeface="Verdana" panose="020B0604030504040204" pitchFamily="34" charset="0"/>
                <a:cs typeface="Arial" panose="020B0604020202020204" pitchFamily="34" charset="0"/>
              </a:rPr>
              <a:t>Psychologue de l’Education Nationale Education, Développement et Conseil en Orientation</a:t>
            </a:r>
          </a:p>
          <a:p>
            <a:pPr marL="447675" eaLnBrk="1" hangingPunct="1">
              <a:spcBef>
                <a:spcPts val="0"/>
              </a:spcBef>
              <a:buClr>
                <a:srgbClr val="006600"/>
              </a:buClr>
              <a:buSzPct val="100000"/>
              <a:buFont typeface="Wingdings" panose="05000000000000000000" pitchFamily="2" charset="2"/>
              <a:buChar char="Ø"/>
            </a:pP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Le</a:t>
            </a:r>
            <a:r>
              <a:rPr lang="fr-FR" altLang="fr-FR" b="1" dirty="0">
                <a:solidFill>
                  <a:srgbClr val="002060"/>
                </a:solidFill>
                <a:latin typeface="Verdana" panose="020B0604030504040204" pitchFamily="34" charset="0"/>
                <a:ea typeface="Verdana" panose="020B0604030504040204" pitchFamily="34" charset="0"/>
                <a:cs typeface="Arial" panose="020B0604020202020204" pitchFamily="34" charset="0"/>
              </a:rPr>
              <a:t> Jeudi au collège </a:t>
            </a: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(prendre rdv à la vie scolaire)</a:t>
            </a:r>
          </a:p>
          <a:p>
            <a:pPr marL="447675">
              <a:spcBef>
                <a:spcPts val="0"/>
              </a:spcBef>
              <a:buClr>
                <a:srgbClr val="006600"/>
              </a:buClr>
              <a:buFont typeface="Wingdings" panose="05000000000000000000" pitchFamily="2" charset="2"/>
              <a:buChar char="Ø"/>
            </a:pP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Au CIO de Nantes, ouvert pendant les vacances scolaires</a:t>
            </a:r>
          </a:p>
          <a:p>
            <a:pPr marL="447675" indent="271463">
              <a:spcBef>
                <a:spcPts val="0"/>
              </a:spcBef>
              <a:buClr>
                <a:srgbClr val="006600"/>
              </a:buClr>
            </a:pP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34 rue du </a:t>
            </a:r>
            <a:r>
              <a:rPr lang="fr-FR" altLang="fr-FR" dirty="0" err="1">
                <a:solidFill>
                  <a:srgbClr val="002060"/>
                </a:solidFill>
                <a:latin typeface="Verdana" panose="020B0604030504040204" pitchFamily="34" charset="0"/>
                <a:ea typeface="Verdana" panose="020B0604030504040204" pitchFamily="34" charset="0"/>
                <a:cs typeface="Arial" panose="020B0604020202020204" pitchFamily="34" charset="0"/>
              </a:rPr>
              <a:t>Fresche</a:t>
            </a: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 Blanc, tél: 02.40.94.00.12</a:t>
            </a:r>
          </a:p>
          <a:p>
            <a:pPr eaLnBrk="1" hangingPunct="1">
              <a:spcBef>
                <a:spcPts val="0"/>
              </a:spcBef>
              <a:buClr>
                <a:srgbClr val="006600"/>
              </a:buClr>
              <a:buSzPct val="100000"/>
            </a:pPr>
            <a:endParaRPr lang="fr-FR" altLang="fr-FR" b="1" dirty="0">
              <a:solidFill>
                <a:srgbClr val="002060"/>
              </a:solidFill>
              <a:latin typeface="Verdana" panose="020B0604030504040204" pitchFamily="34" charset="0"/>
              <a:ea typeface="Verdana" panose="020B0604030504040204" pitchFamily="34" charset="0"/>
              <a:cs typeface="Arial" panose="020B0604020202020204" pitchFamily="34" charset="0"/>
            </a:endParaRPr>
          </a:p>
          <a:p>
            <a:pPr marL="285750" indent="-285750" eaLnBrk="1" hangingPunct="1">
              <a:spcBef>
                <a:spcPts val="0"/>
              </a:spcBef>
              <a:buClr>
                <a:srgbClr val="006600"/>
              </a:buClr>
              <a:buSzPct val="100000"/>
              <a:buFont typeface="Wingdings" panose="05000000000000000000" pitchFamily="2" charset="2"/>
              <a:buChar char="Ø"/>
            </a:pPr>
            <a:r>
              <a:rPr lang="fr-FR" altLang="fr-FR" b="1" dirty="0">
                <a:solidFill>
                  <a:srgbClr val="002060"/>
                </a:solidFill>
                <a:latin typeface="Verdana" panose="020B0604030504040204" pitchFamily="34" charset="0"/>
                <a:ea typeface="Verdana" panose="020B0604030504040204" pitchFamily="34" charset="0"/>
                <a:cs typeface="Arial" panose="020B0604020202020204" pitchFamily="34" charset="0"/>
              </a:rPr>
              <a:t>Les Professeurs Principaux</a:t>
            </a: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 : </a:t>
            </a:r>
          </a:p>
          <a:p>
            <a:pPr algn="ctr">
              <a:spcBef>
                <a:spcPts val="0"/>
              </a:spcBef>
              <a:buClr>
                <a:srgbClr val="006600"/>
              </a:buClr>
            </a:pP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Mme RENAUD, M. CHABOURY, M. DURAND, M. CHEVOLEAU, M. LE DÉ</a:t>
            </a:r>
          </a:p>
          <a:p>
            <a:pPr eaLnBrk="1" hangingPunct="1">
              <a:spcBef>
                <a:spcPts val="0"/>
              </a:spcBef>
              <a:buClr>
                <a:srgbClr val="006600"/>
              </a:buClr>
              <a:buSzPct val="100000"/>
            </a:pPr>
            <a:endPar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endParaRPr>
          </a:p>
          <a:p>
            <a:pPr algn="ctr" eaLnBrk="1" hangingPunct="1">
              <a:spcBef>
                <a:spcPts val="1500"/>
              </a:spcBef>
              <a:buSzPct val="100000"/>
            </a:pPr>
            <a:r>
              <a:rPr lang="fr-FR" altLang="fr-FR" b="1" dirty="0">
                <a:solidFill>
                  <a:srgbClr val="002060"/>
                </a:solidFill>
                <a:latin typeface="Verdana" panose="020B0604030504040204" pitchFamily="34" charset="0"/>
                <a:ea typeface="Verdana" panose="020B0604030504040204" pitchFamily="34" charset="0"/>
                <a:cs typeface="Arial" panose="020B0604020202020204" pitchFamily="34" charset="0"/>
              </a:rPr>
              <a:t>Mais aussi, des sites internet…</a:t>
            </a:r>
          </a:p>
          <a:p>
            <a:pPr algn="ctr" eaLnBrk="1" hangingPunct="1">
              <a:spcBef>
                <a:spcPts val="0"/>
              </a:spcBef>
              <a:buSzPct val="100000"/>
            </a:pPr>
            <a:endParaRPr lang="fr-FR" altLang="fr-FR" b="1" dirty="0">
              <a:solidFill>
                <a:srgbClr val="002060"/>
              </a:solidFill>
              <a:latin typeface="Verdana" panose="020B0604030504040204" pitchFamily="34" charset="0"/>
              <a:ea typeface="Verdana" panose="020B0604030504040204" pitchFamily="34" charset="0"/>
              <a:cs typeface="Arial" panose="020B0604020202020204" pitchFamily="34" charset="0"/>
            </a:endParaRPr>
          </a:p>
          <a:p>
            <a:pPr marL="285750" indent="-285750" eaLnBrk="1" hangingPunct="1">
              <a:spcBef>
                <a:spcPts val="0"/>
              </a:spcBef>
              <a:buSzPct val="100000"/>
              <a:buFontTx/>
              <a:buChar char="-"/>
            </a:pPr>
            <a:r>
              <a:rPr lang="fr-FR" altLang="fr-FR" dirty="0">
                <a:solidFill>
                  <a:srgbClr val="002060"/>
                </a:solidFill>
                <a:latin typeface="Verdana" panose="020B0604030504040204" pitchFamily="34" charset="0"/>
                <a:ea typeface="Verdana" panose="020B0604030504040204" pitchFamily="34" charset="0"/>
              </a:rPr>
              <a:t>onisep.fr   (site national)</a:t>
            </a:r>
          </a:p>
          <a:p>
            <a:pPr marL="285750" indent="-285750" eaLnBrk="1" hangingPunct="1">
              <a:spcBef>
                <a:spcPts val="0"/>
              </a:spcBef>
              <a:buSzPct val="100000"/>
              <a:buFontTx/>
              <a:buChar char="-"/>
            </a:pPr>
            <a:r>
              <a:rPr lang="fr-FR" altLang="fr-FR" dirty="0">
                <a:solidFill>
                  <a:srgbClr val="002060"/>
                </a:solidFill>
                <a:latin typeface="Verdana" panose="020B0604030504040204" pitchFamily="34" charset="0"/>
                <a:ea typeface="Verdana" panose="020B0604030504040204" pitchFamily="34" charset="0"/>
              </a:rPr>
              <a:t>education.gouv.fr/</a:t>
            </a:r>
            <a:r>
              <a:rPr lang="fr-FR" altLang="fr-FR" dirty="0" err="1">
                <a:solidFill>
                  <a:srgbClr val="002060"/>
                </a:solidFill>
                <a:latin typeface="Verdana" panose="020B0604030504040204" pitchFamily="34" charset="0"/>
                <a:ea typeface="Verdana" panose="020B0604030504040204" pitchFamily="34" charset="0"/>
              </a:rPr>
              <a:t>reussir</a:t>
            </a:r>
            <a:r>
              <a:rPr lang="fr-FR" altLang="fr-FR" dirty="0">
                <a:solidFill>
                  <a:srgbClr val="002060"/>
                </a:solidFill>
                <a:latin typeface="Verdana" panose="020B0604030504040204" pitchFamily="34" charset="0"/>
                <a:ea typeface="Verdana" panose="020B0604030504040204" pitchFamily="34" charset="0"/>
              </a:rPr>
              <a:t>-au-</a:t>
            </a:r>
            <a:r>
              <a:rPr lang="fr-FR" altLang="fr-FR" dirty="0" err="1">
                <a:solidFill>
                  <a:srgbClr val="002060"/>
                </a:solidFill>
                <a:latin typeface="Verdana" panose="020B0604030504040204" pitchFamily="34" charset="0"/>
                <a:ea typeface="Verdana" panose="020B0604030504040204" pitchFamily="34" charset="0"/>
              </a:rPr>
              <a:t>lycee</a:t>
            </a:r>
            <a:endParaRPr lang="fr-FR" altLang="fr-FR" dirty="0">
              <a:solidFill>
                <a:srgbClr val="002060"/>
              </a:solidFill>
              <a:latin typeface="Verdana" panose="020B0604030504040204" pitchFamily="34" charset="0"/>
              <a:ea typeface="Verdana" panose="020B0604030504040204" pitchFamily="34" charset="0"/>
            </a:endParaRPr>
          </a:p>
          <a:p>
            <a:pPr marL="285750" indent="-285750" eaLnBrk="1" hangingPunct="1">
              <a:spcBef>
                <a:spcPts val="0"/>
              </a:spcBef>
              <a:buSzPct val="100000"/>
              <a:buFontTx/>
              <a:buChar char="-"/>
            </a:pP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horizons 2021 (enseignements de spécialité et bacs technologiques)</a:t>
            </a:r>
          </a:p>
          <a:p>
            <a:pPr marL="285750" indent="-285750" eaLnBrk="1" hangingPunct="1">
              <a:spcBef>
                <a:spcPts val="0"/>
              </a:spcBef>
              <a:buSzPct val="100000"/>
              <a:buFontTx/>
              <a:buChar char="-"/>
            </a:pPr>
            <a:r>
              <a:rPr lang="fr-FR" altLang="fr-FR" dirty="0">
                <a:solidFill>
                  <a:srgbClr val="002060"/>
                </a:solidFill>
                <a:latin typeface="Verdana" panose="020B0604030504040204" pitchFamily="34" charset="0"/>
                <a:ea typeface="Verdana" panose="020B0604030504040204" pitchFamily="34" charset="0"/>
              </a:rPr>
              <a:t> choisirmonmétier-paysdelaloire.fr</a:t>
            </a:r>
            <a:endParaRPr lang="en-US" altLang="fr-FR" dirty="0">
              <a:solidFill>
                <a:srgbClr val="002060"/>
              </a:solidFill>
              <a:latin typeface="Verdana" panose="020B0604030504040204" pitchFamily="34" charset="0"/>
              <a:ea typeface="Verdana" panose="020B0604030504040204" pitchFamily="34" charset="0"/>
              <a:cs typeface="Arial" panose="020B0604020202020204" pitchFamily="34" charset="0"/>
            </a:endParaRPr>
          </a:p>
          <a:p>
            <a:pPr marL="285750" indent="-285750" eaLnBrk="1" hangingPunct="1">
              <a:spcBef>
                <a:spcPts val="0"/>
              </a:spcBef>
              <a:buSzPct val="100000"/>
              <a:buFontTx/>
              <a:buChar char="-"/>
            </a:pPr>
            <a:r>
              <a:rPr lang="fr-FR" altLang="fr-FR" dirty="0" err="1">
                <a:solidFill>
                  <a:srgbClr val="002060"/>
                </a:solidFill>
                <a:latin typeface="Verdana" panose="020B0604030504040204" pitchFamily="34" charset="0"/>
                <a:ea typeface="Verdana" panose="020B0604030504040204" pitchFamily="34" charset="0"/>
                <a:cs typeface="Arial" panose="020B0604020202020204" pitchFamily="34" charset="0"/>
              </a:rPr>
              <a:t>E.lyco</a:t>
            </a: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 des lycées</a:t>
            </a:r>
            <a:endParaRPr lang="en-US" altLang="fr-FR" dirty="0">
              <a:solidFill>
                <a:srgbClr val="002060"/>
              </a:solidFill>
              <a:latin typeface="Verdana" panose="020B0604030504040204" pitchFamily="34" charset="0"/>
              <a:ea typeface="Verdana" panose="020B0604030504040204" pitchFamily="34" charset="0"/>
              <a:cs typeface="Arial" panose="020B0604020202020204" pitchFamily="34" charset="0"/>
            </a:endParaRPr>
          </a:p>
        </p:txBody>
      </p:sp>
      <p:pic>
        <p:nvPicPr>
          <p:cNvPr id="2" name="Image 1">
            <a:extLst>
              <a:ext uri="{FF2B5EF4-FFF2-40B4-BE49-F238E27FC236}">
                <a16:creationId xmlns:a16="http://schemas.microsoft.com/office/drawing/2014/main" xmlns="" id="{0775D292-1AD4-B2E2-FFC3-62E42AAE46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5" name="Picture 2" descr="gutenbergq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980728"/>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74638"/>
            <a:ext cx="7812360" cy="922114"/>
          </a:xfrm>
        </p:spPr>
        <p:txBody>
          <a:bodyPr/>
          <a:lstStyle/>
          <a:p>
            <a:r>
              <a:rPr lang="fr-FR" sz="2800" dirty="0">
                <a:solidFill>
                  <a:srgbClr val="002060"/>
                </a:solidFill>
                <a:latin typeface="Verdana" pitchFamily="34" charset="0"/>
                <a:ea typeface="Verdana" pitchFamily="34" charset="0"/>
                <a:cs typeface="Verdana" pitchFamily="34" charset="0"/>
              </a:rPr>
              <a:t>Et pour aider vos enfants…</a:t>
            </a:r>
            <a:br>
              <a:rPr lang="fr-FR" sz="2800" dirty="0">
                <a:solidFill>
                  <a:srgbClr val="002060"/>
                </a:solidFill>
                <a:latin typeface="Verdana" pitchFamily="34" charset="0"/>
                <a:ea typeface="Verdana" pitchFamily="34" charset="0"/>
                <a:cs typeface="Verdana" pitchFamily="34" charset="0"/>
              </a:rPr>
            </a:br>
            <a:endParaRPr lang="fr-FR" sz="2800" dirty="0">
              <a:solidFill>
                <a:srgbClr val="002060"/>
              </a:solidFill>
              <a:latin typeface="Verdana" pitchFamily="34" charset="0"/>
              <a:ea typeface="Verdana" pitchFamily="34" charset="0"/>
              <a:cs typeface="Verdana" pitchFamily="34" charset="0"/>
            </a:endParaRPr>
          </a:p>
        </p:txBody>
      </p:sp>
      <p:sp>
        <p:nvSpPr>
          <p:cNvPr id="3" name="Espace réservé du contenu 2"/>
          <p:cNvSpPr>
            <a:spLocks noGrp="1"/>
          </p:cNvSpPr>
          <p:nvPr>
            <p:ph idx="1"/>
          </p:nvPr>
        </p:nvSpPr>
        <p:spPr>
          <a:xfrm>
            <a:off x="1097396" y="1196752"/>
            <a:ext cx="7992888" cy="4752528"/>
          </a:xfrm>
        </p:spPr>
        <p:txBody>
          <a:bodyPr/>
          <a:lstStyle/>
          <a:p>
            <a:pPr marL="301625" indent="-301625">
              <a:lnSpc>
                <a:spcPct val="90000"/>
              </a:lnSpc>
              <a:spcBef>
                <a:spcPts val="500"/>
              </a:spcBef>
              <a:buClr>
                <a:srgbClr val="330066"/>
              </a:buClr>
              <a:buFont typeface="Wingdings" pitchFamily="2" charset="2"/>
              <a:buChar char="v"/>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fr-FR" sz="2800" dirty="0">
                <a:solidFill>
                  <a:srgbClr val="00B050"/>
                </a:solidFill>
                <a:ea typeface="Lucida Sans Unicode" pitchFamily="32" charset="0"/>
                <a:cs typeface="Lucida Sans Unicode" pitchFamily="32" charset="0"/>
              </a:rPr>
              <a:t> Aidez-les à mieux se connaître (qualités, intérêts, compétences…)</a:t>
            </a:r>
          </a:p>
          <a:p>
            <a:pPr marL="301625" indent="-301625">
              <a:lnSpc>
                <a:spcPct val="90000"/>
              </a:lnSpc>
              <a:spcBef>
                <a:spcPts val="500"/>
              </a:spcBef>
              <a:buClr>
                <a:srgbClr val="330066"/>
              </a:buClr>
              <a:buFont typeface="Wingdings" pitchFamily="2" charset="2"/>
              <a:buChar char="v"/>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endParaRPr lang="fr-FR" sz="1400" dirty="0">
              <a:solidFill>
                <a:srgbClr val="00B050"/>
              </a:solidFill>
              <a:ea typeface="Lucida Sans Unicode" pitchFamily="32" charset="0"/>
              <a:cs typeface="Lucida Sans Unicode" pitchFamily="32" charset="0"/>
            </a:endParaRPr>
          </a:p>
          <a:p>
            <a:pPr marL="301625" indent="-301625">
              <a:lnSpc>
                <a:spcPct val="90000"/>
              </a:lnSpc>
              <a:spcBef>
                <a:spcPts val="500"/>
              </a:spcBef>
              <a:buClr>
                <a:srgbClr val="330066"/>
              </a:buClr>
              <a:buFont typeface="Wingdings" pitchFamily="2" charset="2"/>
              <a:buChar char="v"/>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fr-FR" sz="2800" dirty="0">
                <a:solidFill>
                  <a:srgbClr val="00B050"/>
                </a:solidFill>
                <a:ea typeface="Lucida Sans Unicode" pitchFamily="32" charset="0"/>
                <a:cs typeface="Lucida Sans Unicode" pitchFamily="32" charset="0"/>
              </a:rPr>
              <a:t>  Analysez avec eux leurs aptitudes scolaires, leurs réussites personnelles</a:t>
            </a:r>
          </a:p>
          <a:p>
            <a:pPr marL="301625" indent="-301625">
              <a:lnSpc>
                <a:spcPct val="90000"/>
              </a:lnSpc>
              <a:spcBef>
                <a:spcPts val="500"/>
              </a:spcBef>
              <a:buClr>
                <a:srgbClr val="330066"/>
              </a:buClr>
              <a:buNone/>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endParaRPr lang="fr-FR" sz="1400" dirty="0">
              <a:solidFill>
                <a:srgbClr val="00B050"/>
              </a:solidFill>
              <a:ea typeface="Lucida Sans Unicode" pitchFamily="32" charset="0"/>
              <a:cs typeface="Lucida Sans Unicode" pitchFamily="32" charset="0"/>
            </a:endParaRPr>
          </a:p>
          <a:p>
            <a:pPr marL="301625" indent="-301625">
              <a:lnSpc>
                <a:spcPct val="90000"/>
              </a:lnSpc>
              <a:spcBef>
                <a:spcPts val="500"/>
              </a:spcBef>
              <a:buClr>
                <a:srgbClr val="330066"/>
              </a:buClr>
              <a:buFont typeface="Wingdings" pitchFamily="2" charset="2"/>
              <a:buChar char="v"/>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fr-FR" sz="2800" dirty="0">
                <a:solidFill>
                  <a:srgbClr val="00B050"/>
                </a:solidFill>
                <a:ea typeface="Lucida Sans Unicode" pitchFamily="32" charset="0"/>
                <a:cs typeface="Lucida Sans Unicode" pitchFamily="32" charset="0"/>
              </a:rPr>
              <a:t>  Parlez avec eux des différents métiers, accompagnez-les aux portes ouvertes des établissements…</a:t>
            </a:r>
          </a:p>
          <a:p>
            <a:pPr marL="301625" indent="-301625">
              <a:lnSpc>
                <a:spcPct val="90000"/>
              </a:lnSpc>
              <a:spcBef>
                <a:spcPts val="500"/>
              </a:spcBef>
              <a:buClr>
                <a:srgbClr val="330066"/>
              </a:buClr>
              <a:buNone/>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endParaRPr lang="fr-FR" sz="1400" dirty="0">
              <a:solidFill>
                <a:srgbClr val="00B050"/>
              </a:solidFill>
              <a:ea typeface="Lucida Sans Unicode" pitchFamily="32" charset="0"/>
              <a:cs typeface="Lucida Sans Unicode" pitchFamily="32" charset="0"/>
            </a:endParaRPr>
          </a:p>
          <a:p>
            <a:pPr marL="301625" indent="-301625">
              <a:lnSpc>
                <a:spcPct val="90000"/>
              </a:lnSpc>
              <a:spcBef>
                <a:spcPts val="500"/>
              </a:spcBef>
              <a:buClr>
                <a:srgbClr val="330066"/>
              </a:buClr>
              <a:buFont typeface="Wingdings" pitchFamily="2" charset="2"/>
              <a:buChar char="v"/>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fr-FR" sz="2800" dirty="0">
                <a:solidFill>
                  <a:srgbClr val="00B050"/>
                </a:solidFill>
                <a:ea typeface="Lucida Sans Unicode" pitchFamily="32" charset="0"/>
                <a:cs typeface="Lucida Sans Unicode" pitchFamily="32" charset="0"/>
              </a:rPr>
              <a:t> Encouragez-les, soutenez leurs démarches, développez leur curiosité</a:t>
            </a:r>
          </a:p>
          <a:p>
            <a:endParaRPr lang="fr-FR" dirty="0"/>
          </a:p>
        </p:txBody>
      </p:sp>
      <p:pic>
        <p:nvPicPr>
          <p:cNvPr id="4" name="Image 3">
            <a:extLst>
              <a:ext uri="{FF2B5EF4-FFF2-40B4-BE49-F238E27FC236}">
                <a16:creationId xmlns:a16="http://schemas.microsoft.com/office/drawing/2014/main" xmlns="" id="{AFB9337A-B567-2B9A-AE8E-F473B8F268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5" name="Picture 2" descr="gutenbergq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836712"/>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A1311318-5DD7-D6AB-5E7B-FA06BC209091}"/>
              </a:ext>
            </a:extLst>
          </p:cNvPr>
          <p:cNvPicPr>
            <a:picLocks noGrp="1" noChangeAspect="1"/>
          </p:cNvPicPr>
          <p:nvPr>
            <p:ph idx="1"/>
          </p:nvPr>
        </p:nvPicPr>
        <p:blipFill>
          <a:blip r:embed="rId2"/>
          <a:stretch>
            <a:fillRect/>
          </a:stretch>
        </p:blipFill>
        <p:spPr>
          <a:xfrm>
            <a:off x="1398388" y="1772816"/>
            <a:ext cx="7392936" cy="4090828"/>
          </a:xfrm>
          <a:prstGeom prst="rect">
            <a:avLst/>
          </a:prstGeom>
        </p:spPr>
      </p:pic>
      <p:pic>
        <p:nvPicPr>
          <p:cNvPr id="6" name="Image 5">
            <a:extLst>
              <a:ext uri="{FF2B5EF4-FFF2-40B4-BE49-F238E27FC236}">
                <a16:creationId xmlns:a16="http://schemas.microsoft.com/office/drawing/2014/main" xmlns="" id="{0FDBF781-CC68-9CD9-8774-70F7FE1D4C62}"/>
              </a:ext>
            </a:extLst>
          </p:cNvPr>
          <p:cNvPicPr>
            <a:picLocks noChangeAspect="1"/>
          </p:cNvPicPr>
          <p:nvPr/>
        </p:nvPicPr>
        <p:blipFill>
          <a:blip r:embed="rId3"/>
          <a:stretch>
            <a:fillRect/>
          </a:stretch>
        </p:blipFill>
        <p:spPr>
          <a:xfrm>
            <a:off x="1979712" y="1066163"/>
            <a:ext cx="2952328" cy="495915"/>
          </a:xfrm>
          <a:prstGeom prst="rect">
            <a:avLst/>
          </a:prstGeom>
        </p:spPr>
      </p:pic>
      <p:pic>
        <p:nvPicPr>
          <p:cNvPr id="7" name="Image 6">
            <a:extLst>
              <a:ext uri="{FF2B5EF4-FFF2-40B4-BE49-F238E27FC236}">
                <a16:creationId xmlns:a16="http://schemas.microsoft.com/office/drawing/2014/main" xmlns="" id="{C7938E1D-D72F-2E37-816B-FA2F0D182ABA}"/>
              </a:ext>
            </a:extLst>
          </p:cNvPr>
          <p:cNvPicPr>
            <a:picLocks noChangeAspect="1"/>
          </p:cNvPicPr>
          <p:nvPr/>
        </p:nvPicPr>
        <p:blipFill>
          <a:blip r:embed="rId4"/>
          <a:stretch>
            <a:fillRect/>
          </a:stretch>
        </p:blipFill>
        <p:spPr>
          <a:xfrm>
            <a:off x="1619672" y="549466"/>
            <a:ext cx="4689350" cy="683290"/>
          </a:xfrm>
          <a:prstGeom prst="rect">
            <a:avLst/>
          </a:prstGeom>
        </p:spPr>
      </p:pic>
      <p:pic>
        <p:nvPicPr>
          <p:cNvPr id="8" name="Image 7">
            <a:extLst>
              <a:ext uri="{FF2B5EF4-FFF2-40B4-BE49-F238E27FC236}">
                <a16:creationId xmlns:a16="http://schemas.microsoft.com/office/drawing/2014/main" xmlns="" id="{24CAB071-3340-E729-2E4D-FAC4531F73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9" name="Picture 2" descr="gutenbergq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836712"/>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64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0"/>
            <a:ext cx="9372600" cy="7239000"/>
          </a:xfrm>
          <a:prstGeom prst="rect">
            <a:avLst/>
          </a:prstGeom>
          <a:noFill/>
          <a:ln w="9525">
            <a:noFill/>
            <a:round/>
            <a:headEnd/>
            <a:tailEnd/>
          </a:ln>
        </p:spPr>
      </p:pic>
      <p:sp>
        <p:nvSpPr>
          <p:cNvPr id="9219" name="Text Box 3"/>
          <p:cNvSpPr txBox="1">
            <a:spLocks noChangeArrowheads="1"/>
          </p:cNvSpPr>
          <p:nvPr/>
        </p:nvSpPr>
        <p:spPr bwMode="auto">
          <a:xfrm>
            <a:off x="323529" y="116632"/>
            <a:ext cx="9001000" cy="833178"/>
          </a:xfrm>
          <a:prstGeom prst="rect">
            <a:avLst/>
          </a:prstGeom>
          <a:noFill/>
          <a:ln w="9525">
            <a:noFill/>
            <a:round/>
            <a:headEnd/>
            <a:tailEnd/>
          </a:ln>
        </p:spPr>
        <p:txBody>
          <a:bodyPr wrap="square" lIns="90000" tIns="46800" rIns="90000" bIns="46800">
            <a:spAutoFit/>
          </a:bodyPr>
          <a:lstStyle/>
          <a:p>
            <a:pPr algn="ctr">
              <a:spcBef>
                <a:spcPts val="3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800" b="1" dirty="0">
                <a:solidFill>
                  <a:srgbClr val="FF9900"/>
                </a:solidFill>
                <a:latin typeface="+mn-lt"/>
              </a:rPr>
              <a:t>La classe de 2de GT</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32" name="Picture 1"/>
          <p:cNvPicPr/>
          <p:nvPr/>
        </p:nvPicPr>
        <p:blipFill>
          <a:blip r:embed="rId4" cstate="print"/>
          <a:stretch/>
        </p:blipFill>
        <p:spPr>
          <a:xfrm>
            <a:off x="5824530" y="4221629"/>
            <a:ext cx="2790833" cy="2354265"/>
          </a:xfrm>
          <a:prstGeom prst="rect">
            <a:avLst/>
          </a:prstGeom>
          <a:ln w="9360">
            <a:noFill/>
          </a:ln>
        </p:spPr>
      </p:pic>
      <p:pic>
        <p:nvPicPr>
          <p:cNvPr id="733" name="Picture 2"/>
          <p:cNvPicPr/>
          <p:nvPr/>
        </p:nvPicPr>
        <p:blipFill>
          <a:blip r:embed="rId5" cstate="print"/>
          <a:stretch/>
        </p:blipFill>
        <p:spPr>
          <a:xfrm>
            <a:off x="827640" y="840847"/>
            <a:ext cx="1948073" cy="3349035"/>
          </a:xfrm>
          <a:prstGeom prst="rect">
            <a:avLst/>
          </a:prstGeom>
          <a:ln w="9360">
            <a:noFill/>
          </a:ln>
        </p:spPr>
      </p:pic>
      <p:sp>
        <p:nvSpPr>
          <p:cNvPr id="734" name="CustomShape 1"/>
          <p:cNvSpPr/>
          <p:nvPr/>
        </p:nvSpPr>
        <p:spPr>
          <a:xfrm>
            <a:off x="2051720" y="7020"/>
            <a:ext cx="4968551" cy="1405756"/>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fr-FR" sz="2800" strike="noStrike" spc="-1" dirty="0">
                <a:solidFill>
                  <a:srgbClr val="00B050"/>
                </a:solidFill>
                <a:latin typeface="Verdana" pitchFamily="34" charset="0"/>
                <a:ea typeface="Verdana" pitchFamily="34" charset="0"/>
                <a:cs typeface="Verdana" pitchFamily="34" charset="0"/>
              </a:rPr>
              <a:t>Qualités requises</a:t>
            </a:r>
          </a:p>
        </p:txBody>
      </p:sp>
      <p:sp>
        <p:nvSpPr>
          <p:cNvPr id="735" name="CustomShape 2"/>
          <p:cNvSpPr/>
          <p:nvPr/>
        </p:nvSpPr>
        <p:spPr>
          <a:xfrm>
            <a:off x="1696613" y="4674938"/>
            <a:ext cx="2158200" cy="19209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fr-FR" sz="2000" b="1" strike="noStrike" spc="-1" dirty="0">
                <a:solidFill>
                  <a:schemeClr val="accent2">
                    <a:lumMod val="75000"/>
                  </a:schemeClr>
                </a:solidFill>
                <a:latin typeface="Verdana" pitchFamily="34" charset="0"/>
                <a:ea typeface="Verdana" pitchFamily="34" charset="0"/>
                <a:cs typeface="Verdana" pitchFamily="34" charset="0"/>
              </a:rPr>
              <a:t>Analyser</a:t>
            </a:r>
          </a:p>
          <a:p>
            <a:pPr>
              <a:lnSpc>
                <a:spcPct val="100000"/>
              </a:lnSpc>
            </a:pPr>
            <a:r>
              <a:rPr lang="fr-FR" sz="2000" b="1" strike="noStrike" spc="-1" dirty="0">
                <a:solidFill>
                  <a:schemeClr val="accent2">
                    <a:lumMod val="75000"/>
                  </a:schemeClr>
                </a:solidFill>
                <a:latin typeface="Verdana" pitchFamily="34" charset="0"/>
                <a:ea typeface="Verdana" pitchFamily="34" charset="0"/>
                <a:cs typeface="Verdana" pitchFamily="34" charset="0"/>
              </a:rPr>
              <a:t>Commenter</a:t>
            </a:r>
          </a:p>
          <a:p>
            <a:pPr>
              <a:lnSpc>
                <a:spcPct val="100000"/>
              </a:lnSpc>
            </a:pPr>
            <a:r>
              <a:rPr lang="fr-FR" sz="2000" b="1" strike="noStrike" spc="-1" dirty="0">
                <a:solidFill>
                  <a:schemeClr val="accent2">
                    <a:lumMod val="75000"/>
                  </a:schemeClr>
                </a:solidFill>
                <a:latin typeface="Verdana" pitchFamily="34" charset="0"/>
                <a:ea typeface="Verdana" pitchFamily="34" charset="0"/>
                <a:cs typeface="Verdana" pitchFamily="34" charset="0"/>
              </a:rPr>
              <a:t>Argumenter</a:t>
            </a:r>
          </a:p>
          <a:p>
            <a:pPr>
              <a:lnSpc>
                <a:spcPct val="100000"/>
              </a:lnSpc>
            </a:pPr>
            <a:r>
              <a:rPr lang="fr-FR" sz="2000" b="1" strike="noStrike" spc="-1" dirty="0">
                <a:solidFill>
                  <a:schemeClr val="accent2">
                    <a:lumMod val="75000"/>
                  </a:schemeClr>
                </a:solidFill>
                <a:latin typeface="Verdana" pitchFamily="34" charset="0"/>
                <a:ea typeface="Verdana" pitchFamily="34" charset="0"/>
                <a:cs typeface="Verdana" pitchFamily="34" charset="0"/>
              </a:rPr>
              <a:t>Rédiger</a:t>
            </a:r>
          </a:p>
          <a:p>
            <a:pPr>
              <a:lnSpc>
                <a:spcPct val="100000"/>
              </a:lnSpc>
            </a:pPr>
            <a:endParaRPr lang="fr-FR" sz="2000" b="0" strike="noStrike" spc="-1" dirty="0">
              <a:latin typeface="Verdana" pitchFamily="34" charset="0"/>
              <a:ea typeface="Verdana" pitchFamily="34" charset="0"/>
              <a:cs typeface="Verdana" pitchFamily="34" charset="0"/>
            </a:endParaRPr>
          </a:p>
        </p:txBody>
      </p:sp>
      <p:sp>
        <p:nvSpPr>
          <p:cNvPr id="736" name="CustomShape 3"/>
          <p:cNvSpPr/>
          <p:nvPr/>
        </p:nvSpPr>
        <p:spPr>
          <a:xfrm>
            <a:off x="2983436" y="1502326"/>
            <a:ext cx="5837036" cy="3582858"/>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marL="216000" indent="-215640">
              <a:lnSpc>
                <a:spcPct val="100000"/>
              </a:lnSpc>
              <a:buClr>
                <a:schemeClr val="accent5">
                  <a:lumMod val="50000"/>
                </a:schemeClr>
              </a:buClr>
              <a:buFont typeface="Wingdings" charset="2"/>
              <a:buChar char=""/>
            </a:pPr>
            <a:r>
              <a:rPr lang="fr-FR" sz="2400" b="0" strike="noStrike" spc="-1" dirty="0">
                <a:solidFill>
                  <a:schemeClr val="accent5">
                    <a:lumMod val="50000"/>
                  </a:schemeClr>
                </a:solidFill>
                <a:latin typeface="Verdana" pitchFamily="34" charset="0"/>
                <a:ea typeface="Verdana" pitchFamily="34" charset="0"/>
                <a:cs typeface="Verdana" pitchFamily="34" charset="0"/>
              </a:rPr>
              <a:t>Intérêt pour les enseignements </a:t>
            </a:r>
            <a:r>
              <a:rPr lang="fr-FR" sz="2400" b="1" strike="noStrike" spc="-1" dirty="0">
                <a:solidFill>
                  <a:schemeClr val="accent5">
                    <a:lumMod val="50000"/>
                  </a:schemeClr>
                </a:solidFill>
                <a:latin typeface="Verdana" pitchFamily="34" charset="0"/>
                <a:ea typeface="Verdana" pitchFamily="34" charset="0"/>
                <a:cs typeface="Verdana" pitchFamily="34" charset="0"/>
              </a:rPr>
              <a:t>théoriques et abstraits</a:t>
            </a:r>
          </a:p>
          <a:p>
            <a:pPr marL="216000" indent="-215640">
              <a:lnSpc>
                <a:spcPct val="100000"/>
              </a:lnSpc>
              <a:buClr>
                <a:schemeClr val="accent5">
                  <a:lumMod val="50000"/>
                </a:schemeClr>
              </a:buClr>
              <a:buFont typeface="Wingdings" charset="2"/>
              <a:buChar char=""/>
            </a:pPr>
            <a:r>
              <a:rPr lang="fr-FR" sz="2400" b="0" strike="noStrike" spc="-1" dirty="0">
                <a:solidFill>
                  <a:schemeClr val="accent5">
                    <a:lumMod val="50000"/>
                  </a:schemeClr>
                </a:solidFill>
                <a:latin typeface="Verdana" pitchFamily="34" charset="0"/>
                <a:ea typeface="Verdana" pitchFamily="34" charset="0"/>
                <a:cs typeface="Verdana" pitchFamily="34" charset="0"/>
              </a:rPr>
              <a:t>Goût pour la </a:t>
            </a:r>
            <a:r>
              <a:rPr lang="fr-FR" sz="2400" b="1" strike="noStrike" spc="-1" dirty="0">
                <a:solidFill>
                  <a:schemeClr val="accent5">
                    <a:lumMod val="50000"/>
                  </a:schemeClr>
                </a:solidFill>
                <a:latin typeface="Verdana" pitchFamily="34" charset="0"/>
                <a:ea typeface="Verdana" pitchFamily="34" charset="0"/>
                <a:cs typeface="Verdana" pitchFamily="34" charset="0"/>
              </a:rPr>
              <a:t>réflexion, l’analyse</a:t>
            </a:r>
          </a:p>
          <a:p>
            <a:pPr marL="216000" indent="-215640">
              <a:lnSpc>
                <a:spcPct val="100000"/>
              </a:lnSpc>
              <a:buClr>
                <a:schemeClr val="accent5">
                  <a:lumMod val="50000"/>
                </a:schemeClr>
              </a:buClr>
              <a:buFont typeface="Wingdings" charset="2"/>
              <a:buChar char=""/>
            </a:pPr>
            <a:r>
              <a:rPr lang="fr-FR" sz="2400" b="0" strike="noStrike" spc="-1" dirty="0">
                <a:solidFill>
                  <a:schemeClr val="accent5">
                    <a:lumMod val="50000"/>
                  </a:schemeClr>
                </a:solidFill>
                <a:latin typeface="Verdana" pitchFamily="34" charset="0"/>
                <a:ea typeface="Verdana" pitchFamily="34" charset="0"/>
                <a:cs typeface="Verdana" pitchFamily="34" charset="0"/>
              </a:rPr>
              <a:t>Argumentation/expression écrite</a:t>
            </a:r>
          </a:p>
          <a:p>
            <a:pPr marL="216000" indent="-215640">
              <a:lnSpc>
                <a:spcPct val="100000"/>
              </a:lnSpc>
              <a:buClr>
                <a:schemeClr val="accent5">
                  <a:lumMod val="50000"/>
                </a:schemeClr>
              </a:buClr>
              <a:buFont typeface="Wingdings" charset="2"/>
              <a:buChar char=""/>
            </a:pPr>
            <a:r>
              <a:rPr lang="fr-FR" sz="2400" b="0" strike="noStrike" spc="-1" dirty="0">
                <a:solidFill>
                  <a:schemeClr val="accent5">
                    <a:lumMod val="50000"/>
                  </a:schemeClr>
                </a:solidFill>
                <a:latin typeface="Verdana" pitchFamily="34" charset="0"/>
                <a:ea typeface="Verdana" pitchFamily="34" charset="0"/>
                <a:cs typeface="Verdana" pitchFamily="34" charset="0"/>
              </a:rPr>
              <a:t>Prise de notes</a:t>
            </a:r>
          </a:p>
          <a:p>
            <a:pPr marL="216000" indent="-215640">
              <a:lnSpc>
                <a:spcPct val="100000"/>
              </a:lnSpc>
              <a:buClr>
                <a:schemeClr val="accent5">
                  <a:lumMod val="50000"/>
                </a:schemeClr>
              </a:buClr>
              <a:buFont typeface="Wingdings" charset="2"/>
              <a:buChar char=""/>
            </a:pPr>
            <a:r>
              <a:rPr lang="fr-FR" sz="2400" b="0" strike="noStrike" spc="-1" dirty="0">
                <a:solidFill>
                  <a:schemeClr val="accent5">
                    <a:lumMod val="50000"/>
                  </a:schemeClr>
                </a:solidFill>
                <a:latin typeface="Verdana" pitchFamily="34" charset="0"/>
                <a:ea typeface="Verdana" pitchFamily="34" charset="0"/>
                <a:cs typeface="Verdana" pitchFamily="34" charset="0"/>
              </a:rPr>
              <a:t>Travail personnel </a:t>
            </a:r>
            <a:r>
              <a:rPr lang="fr-FR" sz="2400" b="1" strike="noStrike" spc="-1" dirty="0">
                <a:solidFill>
                  <a:schemeClr val="accent5">
                    <a:lumMod val="50000"/>
                  </a:schemeClr>
                </a:solidFill>
                <a:latin typeface="Verdana" pitchFamily="34" charset="0"/>
                <a:ea typeface="Verdana" pitchFamily="34" charset="0"/>
                <a:cs typeface="Verdana" pitchFamily="34" charset="0"/>
              </a:rPr>
              <a:t>important</a:t>
            </a:r>
          </a:p>
          <a:p>
            <a:pPr marL="216000" indent="-215640">
              <a:lnSpc>
                <a:spcPct val="100000"/>
              </a:lnSpc>
              <a:buClr>
                <a:schemeClr val="accent5">
                  <a:lumMod val="50000"/>
                </a:schemeClr>
              </a:buClr>
              <a:buFont typeface="Wingdings" charset="2"/>
              <a:buChar char=""/>
            </a:pPr>
            <a:r>
              <a:rPr lang="fr-FR" sz="2400" b="0" strike="noStrike" spc="-1" dirty="0">
                <a:solidFill>
                  <a:schemeClr val="accent5">
                    <a:lumMod val="50000"/>
                  </a:schemeClr>
                </a:solidFill>
                <a:latin typeface="Verdana" pitchFamily="34" charset="0"/>
                <a:ea typeface="Verdana" pitchFamily="34" charset="0"/>
                <a:cs typeface="Verdana" pitchFamily="34" charset="0"/>
              </a:rPr>
              <a:t>Autonomie</a:t>
            </a:r>
          </a:p>
        </p:txBody>
      </p:sp>
      <p:sp>
        <p:nvSpPr>
          <p:cNvPr id="737" name="CustomShape 4"/>
          <p:cNvSpPr/>
          <p:nvPr/>
        </p:nvSpPr>
        <p:spPr>
          <a:xfrm>
            <a:off x="173160" y="-144360"/>
            <a:ext cx="302760" cy="302760"/>
          </a:xfrm>
          <a:prstGeom prst="rect">
            <a:avLst/>
          </a:prstGeom>
          <a:noFill/>
          <a:ln w="9360">
            <a:noFill/>
          </a:ln>
        </p:spPr>
        <p:style>
          <a:lnRef idx="0">
            <a:scrgbClr r="0" g="0" b="0"/>
          </a:lnRef>
          <a:fillRef idx="0">
            <a:scrgbClr r="0" g="0" b="0"/>
          </a:fillRef>
          <a:effectRef idx="0">
            <a:scrgbClr r="0" g="0" b="0"/>
          </a:effectRef>
          <a:fontRef idx="minor"/>
        </p:style>
      </p:sp>
      <p:sp>
        <p:nvSpPr>
          <p:cNvPr id="738" name="CustomShape 5"/>
          <p:cNvSpPr/>
          <p:nvPr/>
        </p:nvSpPr>
        <p:spPr>
          <a:xfrm>
            <a:off x="173160" y="-144360"/>
            <a:ext cx="302760" cy="302760"/>
          </a:xfrm>
          <a:prstGeom prst="rect">
            <a:avLst/>
          </a:prstGeom>
          <a:noFill/>
          <a:ln w="9360">
            <a:noFill/>
          </a:ln>
        </p:spPr>
        <p:style>
          <a:lnRef idx="0">
            <a:scrgbClr r="0" g="0" b="0"/>
          </a:lnRef>
          <a:fillRef idx="0">
            <a:scrgbClr r="0" g="0" b="0"/>
          </a:fillRef>
          <a:effectRef idx="0">
            <a:scrgbClr r="0" g="0" b="0"/>
          </a:effectRef>
          <a:fontRef idx="minor"/>
        </p:style>
      </p:sp>
      <p:pic>
        <p:nvPicPr>
          <p:cNvPr id="739" name="Picture 8"/>
          <p:cNvPicPr/>
          <p:nvPr/>
        </p:nvPicPr>
        <p:blipFill>
          <a:blip r:embed="rId6" cstate="print"/>
          <a:stretch/>
        </p:blipFill>
        <p:spPr>
          <a:xfrm>
            <a:off x="6928736" y="208462"/>
            <a:ext cx="2068744" cy="1077840"/>
          </a:xfrm>
          <a:prstGeom prst="rect">
            <a:avLst/>
          </a:prstGeom>
          <a:ln w="9360">
            <a:noFill/>
          </a:ln>
        </p:spPr>
      </p:pic>
      <p:pic>
        <p:nvPicPr>
          <p:cNvPr id="2" name="Image 1">
            <a:extLst>
              <a:ext uri="{FF2B5EF4-FFF2-40B4-BE49-F238E27FC236}">
                <a16:creationId xmlns:a16="http://schemas.microsoft.com/office/drawing/2014/main" xmlns="" id="{CFE8C695-0F70-5ABE-EBA1-A20019CB2E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11" name="Picture 2" descr="gutenbergq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1052736"/>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11821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a:extLst>
              <a:ext uri="{FF2B5EF4-FFF2-40B4-BE49-F238E27FC236}">
                <a16:creationId xmlns:a16="http://schemas.microsoft.com/office/drawing/2014/main" xmlns="" id="{85658856-6894-3D03-C62F-F0809D6B138E}"/>
              </a:ext>
            </a:extLst>
          </p:cNvPr>
          <p:cNvSpPr>
            <a:spLocks noGrp="1"/>
          </p:cNvSpPr>
          <p:nvPr>
            <p:ph type="title"/>
          </p:nvPr>
        </p:nvSpPr>
        <p:spPr>
          <a:xfrm>
            <a:off x="612774" y="333375"/>
            <a:ext cx="8475663" cy="503238"/>
          </a:xfrm>
        </p:spPr>
        <p:txBody>
          <a:bodyPr/>
          <a:lstStyle/>
          <a:p>
            <a:pPr eaLnBrk="1" hangingPunct="1"/>
            <a:r>
              <a:rPr lang="fr-FR" sz="2800" dirty="0">
                <a:solidFill>
                  <a:srgbClr val="00B050"/>
                </a:solidFill>
                <a:latin typeface="Verdana" pitchFamily="34" charset="0"/>
                <a:ea typeface="Verdana" pitchFamily="34" charset="0"/>
                <a:cs typeface="Verdana" pitchFamily="34" charset="0"/>
              </a:rPr>
              <a:t>La 2de générale et technologique </a:t>
            </a:r>
            <a:endParaRPr lang="fr-FR" altLang="fr-FR" sz="2800" b="1" dirty="0">
              <a:solidFill>
                <a:schemeClr val="tx1"/>
              </a:solidFill>
            </a:endParaRPr>
          </a:p>
        </p:txBody>
      </p:sp>
      <p:sp>
        <p:nvSpPr>
          <p:cNvPr id="4" name="Espace réservé du texte 4">
            <a:extLst>
              <a:ext uri="{FF2B5EF4-FFF2-40B4-BE49-F238E27FC236}">
                <a16:creationId xmlns:a16="http://schemas.microsoft.com/office/drawing/2014/main" xmlns="" id="{0703843D-7A7E-31DE-0EA9-4D486E15C5F9}"/>
              </a:ext>
            </a:extLst>
          </p:cNvPr>
          <p:cNvSpPr>
            <a:spLocks noGrp="1"/>
          </p:cNvSpPr>
          <p:nvPr>
            <p:ph idx="1"/>
          </p:nvPr>
        </p:nvSpPr>
        <p:spPr>
          <a:xfrm>
            <a:off x="827088" y="981075"/>
            <a:ext cx="4968875" cy="503238"/>
          </a:xfrm>
        </p:spPr>
        <p:txBody>
          <a:bodyPr rtlCol="0">
            <a:normAutofit/>
          </a:bodyPr>
          <a:lstStyle/>
          <a:p>
            <a:pPr eaLnBrk="1" fontAlgn="auto" hangingPunct="1">
              <a:spcAft>
                <a:spcPts val="0"/>
              </a:spcAft>
              <a:buFont typeface="Arial" pitchFamily="34" charset="0"/>
              <a:buChar char="■"/>
              <a:defRPr/>
            </a:pPr>
            <a:r>
              <a:rPr lang="fr-FR" altLang="fr-FR" sz="1600" b="1" dirty="0">
                <a:solidFill>
                  <a:schemeClr val="tx1">
                    <a:lumMod val="75000"/>
                    <a:lumOff val="25000"/>
                  </a:schemeClr>
                </a:solidFill>
                <a:latin typeface="Verdana" panose="020B0604030504040204" pitchFamily="34" charset="0"/>
                <a:ea typeface="Verdana" panose="020B0604030504040204" pitchFamily="34" charset="0"/>
              </a:rPr>
              <a:t>Enseignements communs</a:t>
            </a: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sz="1600" b="1"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sz="1200" b="1" dirty="0">
              <a:solidFill>
                <a:schemeClr val="tx1">
                  <a:lumMod val="75000"/>
                  <a:lumOff val="25000"/>
                </a:schemeClr>
              </a:solidFill>
            </a:endParaRPr>
          </a:p>
          <a:p>
            <a:pPr marL="0" indent="0" eaLnBrk="1" fontAlgn="auto" hangingPunct="1">
              <a:spcAft>
                <a:spcPts val="0"/>
              </a:spcAft>
              <a:buFont typeface="Wingdings 3" charset="2"/>
              <a:buChar char=""/>
              <a:defRPr/>
            </a:pPr>
            <a:endParaRPr lang="fr-FR" altLang="fr-FR" sz="1000" b="1" dirty="0">
              <a:solidFill>
                <a:schemeClr val="tx1">
                  <a:lumMod val="75000"/>
                  <a:lumOff val="25000"/>
                </a:schemeClr>
              </a:solidFill>
            </a:endParaRPr>
          </a:p>
          <a:p>
            <a:pPr marL="466344" lvl="3" indent="0" eaLnBrk="1" fontAlgn="auto" hangingPunct="1">
              <a:spcAft>
                <a:spcPts val="0"/>
              </a:spcAft>
              <a:buFont typeface="Wingdings" panose="05000000000000000000" pitchFamily="2" charset="2"/>
              <a:buNone/>
              <a:defRPr/>
            </a:pPr>
            <a:endParaRPr lang="fr-FR" altLang="fr-FR" dirty="0">
              <a:solidFill>
                <a:schemeClr val="tx1">
                  <a:lumMod val="75000"/>
                  <a:lumOff val="25000"/>
                </a:schemeClr>
              </a:solidFill>
            </a:endParaRPr>
          </a:p>
          <a:p>
            <a:pPr lvl="3" eaLnBrk="1" fontAlgn="auto" hangingPunct="1">
              <a:spcAft>
                <a:spcPts val="0"/>
              </a:spcAft>
              <a:buFont typeface="Wingdings" panose="05000000000000000000" pitchFamily="2" charset="2"/>
              <a:buChar char="Ø"/>
              <a:defRPr/>
            </a:pPr>
            <a:endParaRPr lang="fr-FR" altLang="fr-FR" b="1" dirty="0">
              <a:solidFill>
                <a:schemeClr val="tx1">
                  <a:lumMod val="75000"/>
                  <a:lumOff val="25000"/>
                </a:schemeClr>
              </a:solidFill>
            </a:endParaRPr>
          </a:p>
          <a:p>
            <a:pPr lvl="3" eaLnBrk="1" fontAlgn="auto" hangingPunct="1">
              <a:spcAft>
                <a:spcPts val="0"/>
              </a:spcAft>
              <a:buFont typeface="Wingdings" panose="05000000000000000000" pitchFamily="2" charset="2"/>
              <a:buChar char="Ø"/>
              <a:defRPr/>
            </a:pPr>
            <a:endParaRPr lang="fr-FR" altLang="fr-FR" b="1" dirty="0">
              <a:solidFill>
                <a:schemeClr val="tx1">
                  <a:lumMod val="75000"/>
                  <a:lumOff val="25000"/>
                </a:schemeClr>
              </a:solidFill>
            </a:endParaRPr>
          </a:p>
        </p:txBody>
      </p:sp>
      <p:graphicFrame>
        <p:nvGraphicFramePr>
          <p:cNvPr id="5" name="Tableau 4">
            <a:extLst>
              <a:ext uri="{FF2B5EF4-FFF2-40B4-BE49-F238E27FC236}">
                <a16:creationId xmlns:a16="http://schemas.microsoft.com/office/drawing/2014/main" xmlns="" id="{C0EA5172-349C-D7F2-A7FB-758D39710662}"/>
              </a:ext>
            </a:extLst>
          </p:cNvPr>
          <p:cNvGraphicFramePr>
            <a:graphicFrameLocks noGrp="1"/>
          </p:cNvGraphicFramePr>
          <p:nvPr>
            <p:extLst>
              <p:ext uri="{D42A27DB-BD31-4B8C-83A1-F6EECF244321}">
                <p14:modId xmlns:p14="http://schemas.microsoft.com/office/powerpoint/2010/main" val="3245699284"/>
              </p:ext>
            </p:extLst>
          </p:nvPr>
        </p:nvGraphicFramePr>
        <p:xfrm>
          <a:off x="1" y="1438276"/>
          <a:ext cx="5436096" cy="3970336"/>
        </p:xfrm>
        <a:graphic>
          <a:graphicData uri="http://schemas.openxmlformats.org/drawingml/2006/table">
            <a:tbl>
              <a:tblPr/>
              <a:tblGrid>
                <a:gridCol w="4254336">
                  <a:extLst>
                    <a:ext uri="{9D8B030D-6E8A-4147-A177-3AD203B41FA5}">
                      <a16:colId xmlns:a16="http://schemas.microsoft.com/office/drawing/2014/main" xmlns="" val="20000"/>
                    </a:ext>
                  </a:extLst>
                </a:gridCol>
                <a:gridCol w="1181760">
                  <a:extLst>
                    <a:ext uri="{9D8B030D-6E8A-4147-A177-3AD203B41FA5}">
                      <a16:colId xmlns:a16="http://schemas.microsoft.com/office/drawing/2014/main" xmlns="" val="20001"/>
                    </a:ext>
                  </a:extLst>
                </a:gridCol>
              </a:tblGrid>
              <a:tr h="394093">
                <a:tc gridSpan="2">
                  <a:txBody>
                    <a:bodyPr/>
                    <a:lstStyle/>
                    <a:p>
                      <a:pPr algn="ctr">
                        <a:lnSpc>
                          <a:spcPct val="115000"/>
                        </a:lnSpc>
                        <a:spcAft>
                          <a:spcPts val="0"/>
                        </a:spcAft>
                      </a:pPr>
                      <a:r>
                        <a:rPr lang="fr-FR" sz="1600" b="1" kern="1200" dirty="0">
                          <a:solidFill>
                            <a:srgbClr val="FFFFFF"/>
                          </a:solidFill>
                          <a:latin typeface="Calibri"/>
                          <a:ea typeface="Times New Roman"/>
                          <a:cs typeface="Arial"/>
                        </a:rPr>
                        <a:t>Socle de culture commune </a:t>
                      </a:r>
                      <a:endParaRPr lang="fr-FR" sz="1100" dirty="0">
                        <a:latin typeface="Calibri"/>
                        <a:ea typeface="Calibri"/>
                        <a:cs typeface="Times New Roman"/>
                      </a:endParaRPr>
                    </a:p>
                  </a:txBody>
                  <a:tcPr marL="91446" marR="91446" marT="45722" marB="45722">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E8B"/>
                    </a:solidFill>
                  </a:tcPr>
                </a:tc>
                <a:tc hMerge="1">
                  <a:txBody>
                    <a:bodyPr/>
                    <a:lstStyle/>
                    <a:p>
                      <a:endParaRPr lang="fr-FR"/>
                    </a:p>
                  </a:txBody>
                  <a:tcPr/>
                </a:tc>
                <a:extLst>
                  <a:ext uri="{0D108BD9-81ED-4DB2-BD59-A6C34878D82A}">
                    <a16:rowId xmlns:a16="http://schemas.microsoft.com/office/drawing/2014/main" xmlns="" val="10000"/>
                  </a:ext>
                </a:extLst>
              </a:tr>
              <a:tr h="3182150">
                <a:tc>
                  <a:txBody>
                    <a:bodyPr/>
                    <a:lstStyle/>
                    <a:p>
                      <a:pPr>
                        <a:lnSpc>
                          <a:spcPct val="115000"/>
                        </a:lnSpc>
                        <a:spcAft>
                          <a:spcPts val="0"/>
                        </a:spcAft>
                      </a:pPr>
                      <a:r>
                        <a:rPr lang="fr-FR" sz="1600" kern="1200" dirty="0">
                          <a:solidFill>
                            <a:srgbClr val="000000"/>
                          </a:solidFill>
                          <a:latin typeface="Calibri"/>
                          <a:ea typeface="Times New Roman"/>
                          <a:cs typeface="Arial"/>
                        </a:rPr>
                        <a:t>Français</a:t>
                      </a:r>
                      <a:endParaRPr lang="fr-FR" sz="110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Histoire-géographie</a:t>
                      </a:r>
                      <a:endParaRPr lang="fr-FR" sz="110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Langue vivante A et B</a:t>
                      </a:r>
                      <a:endParaRPr lang="fr-FR" sz="110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Mathématiques</a:t>
                      </a:r>
                      <a:endParaRPr lang="fr-FR" sz="110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Education Physique et Sportive (EPS)</a:t>
                      </a:r>
                      <a:endParaRPr lang="fr-FR" sz="110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Physique chimie</a:t>
                      </a:r>
                      <a:endParaRPr lang="fr-FR" sz="110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Sciences et Vie de la Terre (SVT)</a:t>
                      </a:r>
                      <a:endParaRPr lang="fr-FR" sz="110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Sciences Economiques et Sociales (SES)</a:t>
                      </a:r>
                      <a:endParaRPr lang="fr-FR" sz="1100" dirty="0">
                        <a:latin typeface="Calibri"/>
                        <a:ea typeface="Calibri"/>
                        <a:cs typeface="Times New Roman"/>
                      </a:endParaRPr>
                    </a:p>
                    <a:p>
                      <a:pPr>
                        <a:lnSpc>
                          <a:spcPct val="115000"/>
                        </a:lnSpc>
                        <a:spcAft>
                          <a:spcPts val="0"/>
                        </a:spcAft>
                      </a:pPr>
                      <a:r>
                        <a:rPr lang="fr-FR" sz="1600" b="0" kern="1200" dirty="0">
                          <a:solidFill>
                            <a:srgbClr val="000000"/>
                          </a:solidFill>
                          <a:latin typeface="Calibri"/>
                          <a:ea typeface="Times New Roman"/>
                          <a:cs typeface="Arial"/>
                        </a:rPr>
                        <a:t>Sciences Numériques et Technologie (SNT)</a:t>
                      </a:r>
                      <a:endParaRPr lang="fr-FR" sz="1100" b="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Enseignement Moral et Civique (EMC) </a:t>
                      </a:r>
                      <a:endParaRPr lang="fr-FR" sz="1100" dirty="0">
                        <a:latin typeface="Calibri"/>
                        <a:ea typeface="Calibri"/>
                        <a:cs typeface="Times New Roman"/>
                      </a:endParaRPr>
                    </a:p>
                  </a:txBody>
                  <a:tcPr marL="91446" marR="91446" marT="45722" marB="45722">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DA"/>
                    </a:solidFill>
                  </a:tcPr>
                </a:tc>
                <a:tc>
                  <a:txBody>
                    <a:bodyPr/>
                    <a:lstStyle/>
                    <a:p>
                      <a:pPr algn="ctr">
                        <a:lnSpc>
                          <a:spcPct val="115000"/>
                        </a:lnSpc>
                        <a:spcAft>
                          <a:spcPts val="0"/>
                        </a:spcAft>
                      </a:pPr>
                      <a:r>
                        <a:rPr lang="en-US" sz="1600" kern="1200" dirty="0">
                          <a:solidFill>
                            <a:srgbClr val="000000"/>
                          </a:solidFill>
                          <a:latin typeface="Calibri"/>
                          <a:ea typeface="Times New Roman"/>
                          <a:cs typeface="Arial"/>
                        </a:rPr>
                        <a:t>4H00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3H00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5H30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4H00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2H00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3H00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1H30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1H30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1H30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0H30 </a:t>
                      </a:r>
                      <a:endParaRPr lang="fr-FR" sz="1100" dirty="0">
                        <a:latin typeface="Calibri"/>
                        <a:ea typeface="Calibri"/>
                        <a:cs typeface="Times New Roman"/>
                      </a:endParaRPr>
                    </a:p>
                  </a:txBody>
                  <a:tcPr marL="91446" marR="91446" marT="45722" marB="4572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DA"/>
                    </a:solidFill>
                  </a:tcPr>
                </a:tc>
                <a:extLst>
                  <a:ext uri="{0D108BD9-81ED-4DB2-BD59-A6C34878D82A}">
                    <a16:rowId xmlns:a16="http://schemas.microsoft.com/office/drawing/2014/main" xmlns="" val="10001"/>
                  </a:ext>
                </a:extLst>
              </a:tr>
              <a:tr h="394093">
                <a:tc>
                  <a:txBody>
                    <a:bodyPr/>
                    <a:lstStyle/>
                    <a:p>
                      <a:pPr>
                        <a:lnSpc>
                          <a:spcPct val="115000"/>
                        </a:lnSpc>
                        <a:spcAft>
                          <a:spcPts val="0"/>
                        </a:spcAft>
                      </a:pPr>
                      <a:r>
                        <a:rPr lang="fr-FR" sz="1600" b="1" kern="1200" dirty="0">
                          <a:solidFill>
                            <a:srgbClr val="000000"/>
                          </a:solidFill>
                          <a:latin typeface="Calibri"/>
                          <a:ea typeface="Times New Roman"/>
                          <a:cs typeface="Arial"/>
                        </a:rPr>
                        <a:t>Total horaire élève </a:t>
                      </a:r>
                      <a:endParaRPr lang="fr-FR" sz="1100" dirty="0">
                        <a:latin typeface="Calibri"/>
                        <a:ea typeface="Calibri"/>
                        <a:cs typeface="Times New Roman"/>
                      </a:endParaRPr>
                    </a:p>
                  </a:txBody>
                  <a:tcPr marL="91446" marR="91446" marT="45722" marB="45722">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E"/>
                    </a:solidFill>
                  </a:tcPr>
                </a:tc>
                <a:tc>
                  <a:txBody>
                    <a:bodyPr/>
                    <a:lstStyle/>
                    <a:p>
                      <a:pPr algn="ctr">
                        <a:lnSpc>
                          <a:spcPct val="115000"/>
                        </a:lnSpc>
                        <a:spcAft>
                          <a:spcPts val="0"/>
                        </a:spcAft>
                      </a:pPr>
                      <a:r>
                        <a:rPr lang="fr-FR" sz="1600" b="1" kern="1200" dirty="0">
                          <a:solidFill>
                            <a:srgbClr val="000000"/>
                          </a:solidFill>
                          <a:latin typeface="Calibri"/>
                          <a:ea typeface="Times New Roman"/>
                          <a:cs typeface="Arial"/>
                        </a:rPr>
                        <a:t>26H30 </a:t>
                      </a:r>
                      <a:endParaRPr lang="fr-FR" sz="1100" dirty="0">
                        <a:latin typeface="Calibri"/>
                        <a:ea typeface="Calibri"/>
                        <a:cs typeface="Times New Roman"/>
                      </a:endParaRPr>
                    </a:p>
                  </a:txBody>
                  <a:tcPr marL="91446" marR="91446" marT="45722" marB="4572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E"/>
                    </a:solidFill>
                  </a:tcPr>
                </a:tc>
                <a:extLst>
                  <a:ext uri="{0D108BD9-81ED-4DB2-BD59-A6C34878D82A}">
                    <a16:rowId xmlns:a16="http://schemas.microsoft.com/office/drawing/2014/main" xmlns="" val="10002"/>
                  </a:ext>
                </a:extLst>
              </a:tr>
            </a:tbl>
          </a:graphicData>
        </a:graphic>
      </p:graphicFrame>
      <p:sp>
        <p:nvSpPr>
          <p:cNvPr id="6" name="Rectangle 5">
            <a:extLst>
              <a:ext uri="{FF2B5EF4-FFF2-40B4-BE49-F238E27FC236}">
                <a16:creationId xmlns:a16="http://schemas.microsoft.com/office/drawing/2014/main" xmlns="" id="{68416D00-4C44-4E02-A23C-E01A7EFA9BF6}"/>
              </a:ext>
            </a:extLst>
          </p:cNvPr>
          <p:cNvSpPr/>
          <p:nvPr/>
        </p:nvSpPr>
        <p:spPr>
          <a:xfrm>
            <a:off x="5464275" y="2010867"/>
            <a:ext cx="3402013" cy="1816100"/>
          </a:xfrm>
          <a:prstGeom prst="rect">
            <a:avLst/>
          </a:prstGeom>
        </p:spPr>
        <p:txBody>
          <a:bodyPr wrap="none">
            <a:spAutoFit/>
          </a:bodyPr>
          <a:lstStyle/>
          <a:p>
            <a:pPr>
              <a:buClr>
                <a:srgbClr val="000000"/>
              </a:buClr>
              <a:buSzPct val="100000"/>
              <a:buFont typeface="Arial" pitchFamily="34" charset="0"/>
              <a:buChar char="■"/>
              <a:defRPr/>
            </a:pPr>
            <a:r>
              <a:rPr lang="fr-FR" altLang="fr-FR" sz="1600" b="1" dirty="0"/>
              <a:t>  </a:t>
            </a:r>
            <a:r>
              <a:rPr lang="fr-FR" altLang="fr-FR" sz="1600" b="1" dirty="0">
                <a:solidFill>
                  <a:schemeClr val="tx1"/>
                </a:solidFill>
              </a:rPr>
              <a:t>Accompagnement  </a:t>
            </a:r>
          </a:p>
          <a:p>
            <a:pPr>
              <a:buClr>
                <a:srgbClr val="000000"/>
              </a:buClr>
              <a:buSzPct val="100000"/>
              <a:buFont typeface="Times New Roman" panose="02020603050405020304" pitchFamily="18" charset="0"/>
              <a:buNone/>
              <a:defRPr/>
            </a:pPr>
            <a:endParaRPr lang="fr-FR" altLang="fr-FR" sz="1600" b="1" dirty="0">
              <a:solidFill>
                <a:schemeClr val="tx1"/>
              </a:solidFill>
            </a:endParaRP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Test de positionnement en </a:t>
            </a:r>
          </a:p>
          <a:p>
            <a:pPr>
              <a:buClr>
                <a:srgbClr val="000000"/>
              </a:buClr>
              <a:buSzPct val="100000"/>
              <a:buFont typeface="Times New Roman" panose="02020603050405020304" pitchFamily="18" charset="0"/>
              <a:buNone/>
              <a:defRPr/>
            </a:pPr>
            <a:r>
              <a:rPr lang="fr-FR" altLang="fr-FR" sz="1600" b="1" dirty="0">
                <a:solidFill>
                  <a:schemeClr val="tx1"/>
                </a:solidFill>
              </a:rPr>
              <a:t>     </a:t>
            </a:r>
            <a:r>
              <a:rPr lang="fr-FR" altLang="fr-FR" sz="1600" dirty="0">
                <a:solidFill>
                  <a:schemeClr val="tx1"/>
                </a:solidFill>
              </a:rPr>
              <a:t>français et maths</a:t>
            </a: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Accompagnement personnalisé </a:t>
            </a: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Accompagnement au choix de</a:t>
            </a:r>
          </a:p>
          <a:p>
            <a:pPr>
              <a:buClr>
                <a:srgbClr val="000000"/>
              </a:buClr>
              <a:buSzPct val="100000"/>
              <a:buFont typeface="Times New Roman" panose="02020603050405020304" pitchFamily="18" charset="0"/>
              <a:buNone/>
              <a:defRPr/>
            </a:pPr>
            <a:r>
              <a:rPr lang="fr-FR" altLang="fr-FR" sz="1600" dirty="0">
                <a:solidFill>
                  <a:schemeClr val="tx1"/>
                </a:solidFill>
              </a:rPr>
              <a:t>      l’orientation (54h)</a:t>
            </a:r>
            <a:r>
              <a:rPr lang="fr-FR" altLang="fr-FR" sz="1600" b="1" dirty="0">
                <a:solidFill>
                  <a:schemeClr val="tx1"/>
                </a:solidFill>
              </a:rPr>
              <a:t> </a:t>
            </a:r>
          </a:p>
        </p:txBody>
      </p:sp>
      <p:sp>
        <p:nvSpPr>
          <p:cNvPr id="7" name="Rectangle 6">
            <a:extLst>
              <a:ext uri="{FF2B5EF4-FFF2-40B4-BE49-F238E27FC236}">
                <a16:creationId xmlns:a16="http://schemas.microsoft.com/office/drawing/2014/main" xmlns="" id="{FD4DFD47-0A53-B215-E309-4E41B6D6E023}"/>
              </a:ext>
            </a:extLst>
          </p:cNvPr>
          <p:cNvSpPr/>
          <p:nvPr/>
        </p:nvSpPr>
        <p:spPr>
          <a:xfrm>
            <a:off x="1479550" y="5551488"/>
            <a:ext cx="6545263" cy="1108075"/>
          </a:xfrm>
          <a:prstGeom prst="rect">
            <a:avLst/>
          </a:prstGeom>
        </p:spPr>
        <p:txBody>
          <a:bodyPr>
            <a:spAutoFit/>
          </a:bodyPr>
          <a:lstStyle/>
          <a:p>
            <a:pPr>
              <a:buClr>
                <a:srgbClr val="000000"/>
              </a:buClr>
              <a:buSzPct val="100000"/>
              <a:buFont typeface="Arial" pitchFamily="34" charset="0"/>
              <a:buChar char="■"/>
              <a:defRPr/>
            </a:pPr>
            <a:r>
              <a:rPr lang="fr-FR" altLang="fr-FR" b="1" dirty="0">
                <a:solidFill>
                  <a:schemeClr val="tx1"/>
                </a:solidFill>
              </a:rPr>
              <a:t>  </a:t>
            </a:r>
            <a:r>
              <a:rPr lang="fr-FR" altLang="fr-FR" sz="1600" b="1" dirty="0">
                <a:solidFill>
                  <a:schemeClr val="tx1"/>
                </a:solidFill>
              </a:rPr>
              <a:t>Enseignements optionnels </a:t>
            </a:r>
            <a:endParaRPr lang="fr-FR" altLang="fr-FR" sz="1400" b="1" i="1" dirty="0">
              <a:solidFill>
                <a:schemeClr val="tx1"/>
              </a:solidFill>
            </a:endParaRP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1 enseignement général au choix</a:t>
            </a: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et/ou 1 enseignement technologique au choix</a:t>
            </a: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et/ou Langues et Cultures de l’Antiquité : latin, grec</a:t>
            </a:r>
          </a:p>
        </p:txBody>
      </p:sp>
      <p:sp>
        <p:nvSpPr>
          <p:cNvPr id="57363" name="AutoShape 2" descr="Résultat de recherche d'images pour &quot;nouveau&quot;">
            <a:extLst>
              <a:ext uri="{FF2B5EF4-FFF2-40B4-BE49-F238E27FC236}">
                <a16:creationId xmlns:a16="http://schemas.microsoft.com/office/drawing/2014/main" xmlns="" id="{C6954E6E-FC3B-95C8-DDDD-2C518A23E3B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
                <a:srgbClr val="000000"/>
              </a:buClr>
              <a:buFont typeface="Times New Roman" panose="02020603050405020304" pitchFamily="18" charset="0"/>
              <a:buNone/>
            </a:pPr>
            <a:endParaRPr lang="fr-FR" altLang="fr-FR">
              <a:solidFill>
                <a:schemeClr val="tx1"/>
              </a:solidFill>
              <a:latin typeface="Arial" panose="020B0604020202020204" pitchFamily="34" charset="0"/>
            </a:endParaRPr>
          </a:p>
        </p:txBody>
      </p:sp>
      <p:sp>
        <p:nvSpPr>
          <p:cNvPr id="57364" name="AutoShape 4" descr="Résultat de recherche d'images pour &quot;nouveau&quot;">
            <a:extLst>
              <a:ext uri="{FF2B5EF4-FFF2-40B4-BE49-F238E27FC236}">
                <a16:creationId xmlns:a16="http://schemas.microsoft.com/office/drawing/2014/main" xmlns="" id="{FFF94661-E232-1A32-8FAF-7AA196A54899}"/>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
                <a:srgbClr val="000000"/>
              </a:buClr>
              <a:buFont typeface="Times New Roman" panose="02020603050405020304" pitchFamily="18" charset="0"/>
              <a:buNone/>
            </a:pPr>
            <a:endParaRPr lang="fr-FR" altLang="fr-FR">
              <a:solidFill>
                <a:schemeClr val="tx1"/>
              </a:solidFill>
              <a:latin typeface="Arial" panose="020B0604020202020204" pitchFamily="34" charset="0"/>
            </a:endParaRPr>
          </a:p>
        </p:txBody>
      </p:sp>
      <p:sp>
        <p:nvSpPr>
          <p:cNvPr id="57365" name="AutoShape 6" descr="Résultat de recherche d'images pour &quot;nouveau&quot;">
            <a:extLst>
              <a:ext uri="{FF2B5EF4-FFF2-40B4-BE49-F238E27FC236}">
                <a16:creationId xmlns:a16="http://schemas.microsoft.com/office/drawing/2014/main" xmlns="" id="{C9F0D0B6-F9C7-0643-8005-16252AB6D59E}"/>
              </a:ext>
            </a:extLst>
          </p:cNvPr>
          <p:cNvSpPr>
            <a:spLocks noChangeAspect="1" noChangeArrowheads="1"/>
          </p:cNvSpPr>
          <p:nvPr/>
        </p:nvSpPr>
        <p:spPr bwMode="auto">
          <a:xfrm>
            <a:off x="155575" y="-1096963"/>
            <a:ext cx="6591300" cy="228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
                <a:srgbClr val="000000"/>
              </a:buClr>
              <a:buFont typeface="Times New Roman" panose="02020603050405020304" pitchFamily="18" charset="0"/>
              <a:buNone/>
            </a:pPr>
            <a:endParaRPr lang="fr-FR" altLang="fr-FR">
              <a:solidFill>
                <a:schemeClr val="tx1"/>
              </a:solidFill>
              <a:latin typeface="Arial" panose="020B0604020202020204" pitchFamily="34" charset="0"/>
            </a:endParaRPr>
          </a:p>
        </p:txBody>
      </p:sp>
      <p:sp>
        <p:nvSpPr>
          <p:cNvPr id="57366" name="AutoShape 8" descr="Résultat de recherche d'images pour &quot;nouveau&quot;">
            <a:extLst>
              <a:ext uri="{FF2B5EF4-FFF2-40B4-BE49-F238E27FC236}">
                <a16:creationId xmlns:a16="http://schemas.microsoft.com/office/drawing/2014/main" xmlns="" id="{D37CC6E1-54A2-EE47-2844-C2FAC48AC520}"/>
              </a:ext>
            </a:extLst>
          </p:cNvPr>
          <p:cNvSpPr>
            <a:spLocks noChangeAspect="1" noChangeArrowheads="1"/>
          </p:cNvSpPr>
          <p:nvPr/>
        </p:nvSpPr>
        <p:spPr bwMode="auto">
          <a:xfrm>
            <a:off x="307975" y="-944563"/>
            <a:ext cx="6591300" cy="228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
                <a:srgbClr val="000000"/>
              </a:buClr>
              <a:buFont typeface="Times New Roman" panose="02020603050405020304" pitchFamily="18" charset="0"/>
              <a:buNone/>
            </a:pPr>
            <a:endParaRPr lang="fr-FR" altLang="fr-FR">
              <a:solidFill>
                <a:schemeClr val="tx1"/>
              </a:solidFill>
              <a:latin typeface="Arial" panose="020B0604020202020204" pitchFamily="34" charset="0"/>
            </a:endParaRPr>
          </a:p>
        </p:txBody>
      </p:sp>
      <p:sp>
        <p:nvSpPr>
          <p:cNvPr id="11" name="Rectangle 10">
            <a:extLst>
              <a:ext uri="{FF2B5EF4-FFF2-40B4-BE49-F238E27FC236}">
                <a16:creationId xmlns:a16="http://schemas.microsoft.com/office/drawing/2014/main" xmlns="" id="{772BA9D7-54E5-76F9-E570-2A31328102F2}"/>
              </a:ext>
            </a:extLst>
          </p:cNvPr>
          <p:cNvSpPr/>
          <p:nvPr/>
        </p:nvSpPr>
        <p:spPr>
          <a:xfrm>
            <a:off x="5464275" y="4421189"/>
            <a:ext cx="3779837" cy="862012"/>
          </a:xfrm>
          <a:prstGeom prst="rect">
            <a:avLst/>
          </a:prstGeom>
        </p:spPr>
        <p:txBody>
          <a:bodyPr>
            <a:spAutoFit/>
          </a:bodyPr>
          <a:lstStyle/>
          <a:p>
            <a:pPr>
              <a:buClr>
                <a:srgbClr val="000000"/>
              </a:buClr>
              <a:buSzPct val="100000"/>
              <a:buFont typeface="Arial" pitchFamily="34" charset="0"/>
              <a:buChar char="■"/>
              <a:defRPr/>
            </a:pPr>
            <a:r>
              <a:rPr lang="fr-FR" altLang="fr-FR" b="1" dirty="0"/>
              <a:t>  </a:t>
            </a:r>
            <a:r>
              <a:rPr lang="fr-FR" altLang="fr-FR" sz="1600" b="1" dirty="0">
                <a:solidFill>
                  <a:schemeClr val="tx1"/>
                </a:solidFill>
              </a:rPr>
              <a:t>Section européenne (2h)</a:t>
            </a:r>
            <a:endParaRPr lang="fr-FR" altLang="fr-FR" sz="1400" b="1" i="1" dirty="0">
              <a:solidFill>
                <a:schemeClr val="tx1"/>
              </a:solidFill>
            </a:endParaRP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1h de langue vivante </a:t>
            </a: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1h de DNL (</a:t>
            </a:r>
            <a:r>
              <a:rPr lang="fr-FR" altLang="fr-FR" sz="1600" dirty="0" err="1">
                <a:solidFill>
                  <a:schemeClr val="tx1"/>
                </a:solidFill>
              </a:rPr>
              <a:t>hist</a:t>
            </a:r>
            <a:r>
              <a:rPr lang="fr-FR" altLang="fr-FR" sz="1600" dirty="0">
                <a:solidFill>
                  <a:schemeClr val="tx1"/>
                </a:solidFill>
              </a:rPr>
              <a:t>-géo/maths)</a:t>
            </a:r>
          </a:p>
        </p:txBody>
      </p:sp>
      <p:pic>
        <p:nvPicPr>
          <p:cNvPr id="12" name="Picture 2" descr="gutenbergq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836712"/>
            <a:ext cx="331324" cy="5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AutoShape 1"/>
          <p:cNvSpPr>
            <a:spLocks noChangeArrowheads="1"/>
          </p:cNvSpPr>
          <p:nvPr/>
        </p:nvSpPr>
        <p:spPr bwMode="auto">
          <a:xfrm>
            <a:off x="1259632" y="260648"/>
            <a:ext cx="6984256" cy="1049486"/>
          </a:xfrm>
          <a:custGeom>
            <a:avLst/>
            <a:gdLst>
              <a:gd name="G0" fmla="+- 19801 0 0"/>
              <a:gd name="G1" fmla="+- 1 0 0"/>
              <a:gd name="G2" fmla="+- 2 0 0"/>
              <a:gd name="G3" fmla="*/ 1 26185 51712"/>
              <a:gd name="T0" fmla="*/ 7127875 w 7127875"/>
              <a:gd name="T1" fmla="*/ 560388 h 1120775"/>
              <a:gd name="T2" fmla="*/ 3563938 w 7127875"/>
              <a:gd name="T3" fmla="*/ 1120775 h 1120775"/>
              <a:gd name="T4" fmla="*/ 0 w 7127875"/>
              <a:gd name="T5" fmla="*/ 560388 h 1120775"/>
              <a:gd name="T6" fmla="*/ 3563938 w 7127875"/>
              <a:gd name="T7" fmla="*/ 0 h 1120775"/>
              <a:gd name="T8" fmla="*/ 0 w 7127875"/>
              <a:gd name="T9" fmla="*/ 0 h 1120775"/>
              <a:gd name="T10" fmla="*/ 7127875 w 7127875"/>
              <a:gd name="T11" fmla="*/ 1120775 h 1120775"/>
            </a:gdLst>
            <a:ahLst/>
            <a:cxnLst>
              <a:cxn ang="0">
                <a:pos x="T0" y="T1"/>
              </a:cxn>
              <a:cxn ang="0">
                <a:pos x="T2" y="T3"/>
              </a:cxn>
              <a:cxn ang="0">
                <a:pos x="T4" y="T5"/>
              </a:cxn>
              <a:cxn ang="0">
                <a:pos x="T6" y="T7"/>
              </a:cxn>
            </a:cxnLst>
            <a:rect l="T8" t="T9" r="T10" b="T11"/>
            <a:pathLst>
              <a:path w="7127875" h="1120775">
                <a:moveTo>
                  <a:pt x="0" y="0"/>
                </a:moveTo>
                <a:lnTo>
                  <a:pt x="19801" y="0"/>
                </a:lnTo>
                <a:lnTo>
                  <a:pt x="19801" y="3115"/>
                </a:lnTo>
                <a:lnTo>
                  <a:pt x="0" y="3115"/>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buSzPct val="100000"/>
              <a:defRPr/>
            </a:pPr>
            <a:r>
              <a:rPr lang="fr-FR" sz="2800" dirty="0">
                <a:solidFill>
                  <a:srgbClr val="00B050"/>
                </a:solidFill>
                <a:latin typeface="Verdana" pitchFamily="34" charset="0"/>
                <a:ea typeface="Verdana" pitchFamily="34" charset="0"/>
                <a:cs typeface="Verdana" pitchFamily="34" charset="0"/>
              </a:rPr>
              <a:t>Les enseignements optionnels </a:t>
            </a:r>
          </a:p>
          <a:p>
            <a:pPr algn="ctr" eaLnBrk="1" hangingPunct="1">
              <a:buSzPct val="100000"/>
              <a:defRPr/>
            </a:pPr>
            <a:r>
              <a:rPr lang="fr-FR" sz="2800" dirty="0">
                <a:solidFill>
                  <a:srgbClr val="00B050"/>
                </a:solidFill>
                <a:latin typeface="Verdana" pitchFamily="34" charset="0"/>
                <a:ea typeface="Verdana" pitchFamily="34" charset="0"/>
                <a:cs typeface="Verdana" pitchFamily="34" charset="0"/>
              </a:rPr>
              <a:t>(1 à 3)</a:t>
            </a:r>
            <a:endParaRPr lang="fr-FR" sz="2800" dirty="0">
              <a:solidFill>
                <a:srgbClr val="00B050"/>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26626" name="AutoShape 2"/>
          <p:cNvSpPr>
            <a:spLocks noChangeArrowheads="1"/>
          </p:cNvSpPr>
          <p:nvPr/>
        </p:nvSpPr>
        <p:spPr bwMode="auto">
          <a:xfrm>
            <a:off x="179513" y="1457448"/>
            <a:ext cx="4176464" cy="819424"/>
          </a:xfrm>
          <a:custGeom>
            <a:avLst/>
            <a:gdLst>
              <a:gd name="G0" fmla="+- 12401 0 0"/>
              <a:gd name="G1" fmla="+- 1 0 0"/>
              <a:gd name="G2" fmla="+- 2 0 0"/>
              <a:gd name="G3" fmla="*/ 1 26185 51712"/>
              <a:gd name="T0" fmla="*/ 4464050 w 4464050"/>
              <a:gd name="T1" fmla="*/ 467519 h 935038"/>
              <a:gd name="T2" fmla="*/ 2232025 w 4464050"/>
              <a:gd name="T3" fmla="*/ 935038 h 935038"/>
              <a:gd name="T4" fmla="*/ 0 w 4464050"/>
              <a:gd name="T5" fmla="*/ 467519 h 935038"/>
              <a:gd name="T6" fmla="*/ 2232025 w 4464050"/>
              <a:gd name="T7" fmla="*/ 0 h 935038"/>
              <a:gd name="T8" fmla="*/ 0 w 4464050"/>
              <a:gd name="T9" fmla="*/ 0 h 935038"/>
              <a:gd name="T10" fmla="*/ 4464050 w 4464050"/>
              <a:gd name="T11" fmla="*/ 935038 h 935038"/>
            </a:gdLst>
            <a:ahLst/>
            <a:cxnLst>
              <a:cxn ang="0">
                <a:pos x="T0" y="T1"/>
              </a:cxn>
              <a:cxn ang="0">
                <a:pos x="T2" y="T3"/>
              </a:cxn>
              <a:cxn ang="0">
                <a:pos x="T4" y="T5"/>
              </a:cxn>
              <a:cxn ang="0">
                <a:pos x="T6" y="T7"/>
              </a:cxn>
            </a:cxnLst>
            <a:rect l="T8" t="T9" r="T10" b="T11"/>
            <a:pathLst>
              <a:path w="4464050" h="935038">
                <a:moveTo>
                  <a:pt x="0" y="0"/>
                </a:moveTo>
                <a:lnTo>
                  <a:pt x="12401" y="0"/>
                </a:lnTo>
                <a:lnTo>
                  <a:pt x="12401" y="2599"/>
                </a:lnTo>
                <a:lnTo>
                  <a:pt x="0" y="2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1613" indent="-201613">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just" eaLnBrk="1" hangingPunct="1">
              <a:buClr>
                <a:srgbClr val="000000"/>
              </a:buClr>
              <a:buSzPct val="100000"/>
              <a:buFont typeface="Wingdings" panose="05000000000000000000" pitchFamily="2" charset="2"/>
              <a:buChar char=""/>
              <a:defRPr/>
            </a:pPr>
            <a:r>
              <a:rPr lang="fr-FR" sz="1600" dirty="0">
                <a:solidFill>
                  <a:schemeClr val="tx1"/>
                </a:solidFill>
                <a:latin typeface="Verdana" pitchFamily="34" charset="0"/>
                <a:ea typeface="Verdana" pitchFamily="34" charset="0"/>
                <a:cs typeface="Verdana" pitchFamily="34" charset="0"/>
              </a:rPr>
              <a:t> </a:t>
            </a:r>
            <a:r>
              <a:rPr lang="fr-FR" sz="1600" b="1" dirty="0">
                <a:solidFill>
                  <a:srgbClr val="002060"/>
                </a:solidFill>
                <a:latin typeface="Verdana" pitchFamily="34" charset="0"/>
                <a:ea typeface="Verdana" pitchFamily="34" charset="0"/>
                <a:cs typeface="Verdana" pitchFamily="34" charset="0"/>
              </a:rPr>
              <a:t>Choix d'un enseignement optionnel général </a:t>
            </a:r>
            <a:r>
              <a:rPr lang="fr-FR" sz="1600" dirty="0">
                <a:solidFill>
                  <a:srgbClr val="002060"/>
                </a:solidFill>
                <a:latin typeface="Verdana" pitchFamily="34" charset="0"/>
                <a:ea typeface="Verdana" pitchFamily="34" charset="0"/>
                <a:cs typeface="Verdana" pitchFamily="34" charset="0"/>
              </a:rPr>
              <a:t>(+ latin ou grec possible)</a:t>
            </a:r>
          </a:p>
          <a:p>
            <a:pPr marL="207963" algn="just" eaLnBrk="1" hangingPunct="1">
              <a:buSzPct val="100000"/>
              <a:defRPr/>
            </a:pPr>
            <a:endParaRPr lang="fr-FR" sz="2000" dirty="0">
              <a:solidFill>
                <a:srgbClr val="000000"/>
              </a:solidFill>
              <a:effectLst>
                <a:outerShdw blurRad="38100" dist="38100" dir="2700000" algn="tl">
                  <a:srgbClr val="FFFFFF"/>
                </a:outerShdw>
              </a:effectLst>
              <a:latin typeface="Arial Rounded MT Bold" panose="020F0704030504030204" pitchFamily="34" charset="0"/>
              <a:ea typeface="Microsoft YaHei" panose="020B0503020204020204" pitchFamily="34" charset="-122"/>
            </a:endParaRPr>
          </a:p>
        </p:txBody>
      </p:sp>
      <p:sp>
        <p:nvSpPr>
          <p:cNvPr id="36869" name="AutoShape 4"/>
          <p:cNvSpPr>
            <a:spLocks noChangeArrowheads="1"/>
          </p:cNvSpPr>
          <p:nvPr/>
        </p:nvSpPr>
        <p:spPr bwMode="auto">
          <a:xfrm>
            <a:off x="7127875" y="4032250"/>
            <a:ext cx="1944688" cy="792163"/>
          </a:xfrm>
          <a:custGeom>
            <a:avLst/>
            <a:gdLst>
              <a:gd name="T0" fmla="*/ 1944688 w 1944688"/>
              <a:gd name="T1" fmla="*/ 396082 h 792163"/>
              <a:gd name="T2" fmla="*/ 972344 w 1944688"/>
              <a:gd name="T3" fmla="*/ 792163 h 792163"/>
              <a:gd name="T4" fmla="*/ 0 w 1944688"/>
              <a:gd name="T5" fmla="*/ 396082 h 792163"/>
              <a:gd name="T6" fmla="*/ 972344 w 1944688"/>
              <a:gd name="T7" fmla="*/ 0 h 792163"/>
              <a:gd name="T8" fmla="*/ 0 60000 65536"/>
              <a:gd name="T9" fmla="*/ 0 60000 65536"/>
              <a:gd name="T10" fmla="*/ 0 60000 65536"/>
              <a:gd name="T11" fmla="*/ 0 60000 65536"/>
              <a:gd name="T12" fmla="*/ 0 w 1944688"/>
              <a:gd name="T13" fmla="*/ 0 h 792163"/>
              <a:gd name="T14" fmla="*/ 1944688 w 1944688"/>
              <a:gd name="T15" fmla="*/ 792163 h 792163"/>
            </a:gdLst>
            <a:ahLst/>
            <a:cxnLst>
              <a:cxn ang="T8">
                <a:pos x="T0" y="T1"/>
              </a:cxn>
              <a:cxn ang="T9">
                <a:pos x="T2" y="T3"/>
              </a:cxn>
              <a:cxn ang="T10">
                <a:pos x="T4" y="T5"/>
              </a:cxn>
              <a:cxn ang="T11">
                <a:pos x="T6" y="T7"/>
              </a:cxn>
            </a:cxnLst>
            <a:rect l="T12" t="T13" r="T14" b="T15"/>
            <a:pathLst>
              <a:path w="1944688" h="792163">
                <a:moveTo>
                  <a:pt x="0" y="0"/>
                </a:moveTo>
                <a:lnTo>
                  <a:pt x="5401" y="0"/>
                </a:lnTo>
                <a:lnTo>
                  <a:pt x="5401" y="2201"/>
                </a:lnTo>
                <a:lnTo>
                  <a:pt x="0" y="2201"/>
                </a:lnTo>
                <a:lnTo>
                  <a:pt x="0" y="0"/>
                </a:lnTo>
                <a:close/>
              </a:path>
            </a:pathLst>
          </a:custGeom>
          <a:solidFill>
            <a:srgbClr val="CCFFCC"/>
          </a:solidFill>
          <a:ln w="1260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200000"/>
              </a:lnSpc>
              <a:spcBef>
                <a:spcPct val="0"/>
              </a:spcBef>
              <a:buClrTx/>
              <a:buFontTx/>
              <a:buNone/>
            </a:pPr>
            <a:endParaRPr lang="fr-FR" altLang="fr-FR" sz="1600">
              <a:latin typeface="Arial Rounded MT Bold" panose="020F0704030504030204" pitchFamily="34" charset="0"/>
            </a:endParaRPr>
          </a:p>
          <a:p>
            <a:pPr algn="ctr" eaLnBrk="1" hangingPunct="1">
              <a:lnSpc>
                <a:spcPct val="200000"/>
              </a:lnSpc>
              <a:spcBef>
                <a:spcPct val="0"/>
              </a:spcBef>
              <a:buClrTx/>
              <a:buFontTx/>
              <a:buNone/>
            </a:pPr>
            <a:endParaRPr lang="fr-FR" altLang="fr-FR" sz="1600">
              <a:latin typeface="Arial Rounded MT Bold" panose="020F0704030504030204" pitchFamily="34" charset="0"/>
            </a:endParaRPr>
          </a:p>
        </p:txBody>
      </p:sp>
      <p:sp>
        <p:nvSpPr>
          <p:cNvPr id="36870" name="AutoShape 5"/>
          <p:cNvSpPr>
            <a:spLocks noChangeArrowheads="1"/>
          </p:cNvSpPr>
          <p:nvPr/>
        </p:nvSpPr>
        <p:spPr bwMode="auto">
          <a:xfrm>
            <a:off x="4968875" y="3121025"/>
            <a:ext cx="2014538" cy="693738"/>
          </a:xfrm>
          <a:custGeom>
            <a:avLst/>
            <a:gdLst>
              <a:gd name="T0" fmla="*/ 2014538 w 2014538"/>
              <a:gd name="T1" fmla="*/ 346869 h 693738"/>
              <a:gd name="T2" fmla="*/ 1007269 w 2014538"/>
              <a:gd name="T3" fmla="*/ 693738 h 693738"/>
              <a:gd name="T4" fmla="*/ 0 w 2014538"/>
              <a:gd name="T5" fmla="*/ 346869 h 693738"/>
              <a:gd name="T6" fmla="*/ 1007269 w 2014538"/>
              <a:gd name="T7" fmla="*/ 0 h 693738"/>
              <a:gd name="T8" fmla="*/ 0 60000 65536"/>
              <a:gd name="T9" fmla="*/ 0 60000 65536"/>
              <a:gd name="T10" fmla="*/ 0 60000 65536"/>
              <a:gd name="T11" fmla="*/ 0 60000 65536"/>
              <a:gd name="T12" fmla="*/ 0 w 2014538"/>
              <a:gd name="T13" fmla="*/ 0 h 693738"/>
              <a:gd name="T14" fmla="*/ 2014538 w 2014538"/>
              <a:gd name="T15" fmla="*/ 693738 h 693738"/>
            </a:gdLst>
            <a:ahLst/>
            <a:cxnLst>
              <a:cxn ang="T8">
                <a:pos x="T0" y="T1"/>
              </a:cxn>
              <a:cxn ang="T9">
                <a:pos x="T2" y="T3"/>
              </a:cxn>
              <a:cxn ang="T10">
                <a:pos x="T4" y="T5"/>
              </a:cxn>
              <a:cxn ang="T11">
                <a:pos x="T6" y="T7"/>
              </a:cxn>
            </a:cxnLst>
            <a:rect l="T12" t="T13" r="T14" b="T15"/>
            <a:pathLst>
              <a:path w="2014538" h="693738">
                <a:moveTo>
                  <a:pt x="0" y="0"/>
                </a:moveTo>
                <a:lnTo>
                  <a:pt x="5599" y="0"/>
                </a:lnTo>
                <a:lnTo>
                  <a:pt x="5599" y="1930"/>
                </a:lnTo>
                <a:lnTo>
                  <a:pt x="0" y="1930"/>
                </a:lnTo>
                <a:lnTo>
                  <a:pt x="0" y="0"/>
                </a:lnTo>
                <a:close/>
              </a:path>
            </a:pathLst>
          </a:custGeom>
          <a:solidFill>
            <a:srgbClr val="CCFFCC"/>
          </a:solidFill>
          <a:ln w="1260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1" name="AutoShape 6"/>
          <p:cNvSpPr>
            <a:spLocks noChangeArrowheads="1"/>
          </p:cNvSpPr>
          <p:nvPr/>
        </p:nvSpPr>
        <p:spPr bwMode="auto">
          <a:xfrm>
            <a:off x="7199313" y="4967288"/>
            <a:ext cx="1871662" cy="647700"/>
          </a:xfrm>
          <a:custGeom>
            <a:avLst/>
            <a:gdLst>
              <a:gd name="T0" fmla="*/ 1871662 w 1871662"/>
              <a:gd name="T1" fmla="*/ 323850 h 647700"/>
              <a:gd name="T2" fmla="*/ 935831 w 1871662"/>
              <a:gd name="T3" fmla="*/ 647700 h 647700"/>
              <a:gd name="T4" fmla="*/ 0 w 1871662"/>
              <a:gd name="T5" fmla="*/ 323850 h 647700"/>
              <a:gd name="T6" fmla="*/ 935831 w 1871662"/>
              <a:gd name="T7" fmla="*/ 0 h 647700"/>
              <a:gd name="T8" fmla="*/ 0 60000 65536"/>
              <a:gd name="T9" fmla="*/ 0 60000 65536"/>
              <a:gd name="T10" fmla="*/ 0 60000 65536"/>
              <a:gd name="T11" fmla="*/ 0 60000 65536"/>
              <a:gd name="T12" fmla="*/ 0 w 1871662"/>
              <a:gd name="T13" fmla="*/ 0 h 647700"/>
              <a:gd name="T14" fmla="*/ 1871662 w 1871662"/>
              <a:gd name="T15" fmla="*/ 647700 h 647700"/>
            </a:gdLst>
            <a:ahLst/>
            <a:cxnLst>
              <a:cxn ang="T8">
                <a:pos x="T0" y="T1"/>
              </a:cxn>
              <a:cxn ang="T9">
                <a:pos x="T2" y="T3"/>
              </a:cxn>
              <a:cxn ang="T10">
                <a:pos x="T4" y="T5"/>
              </a:cxn>
              <a:cxn ang="T11">
                <a:pos x="T6" y="T7"/>
              </a:cxn>
            </a:cxnLst>
            <a:rect l="T12" t="T13" r="T14" b="T15"/>
            <a:pathLst>
              <a:path w="1871662" h="647700">
                <a:moveTo>
                  <a:pt x="0" y="0"/>
                </a:moveTo>
                <a:lnTo>
                  <a:pt x="5201" y="0"/>
                </a:lnTo>
                <a:lnTo>
                  <a:pt x="5201" y="1801"/>
                </a:lnTo>
                <a:lnTo>
                  <a:pt x="0" y="1801"/>
                </a:lnTo>
                <a:lnTo>
                  <a:pt x="0" y="0"/>
                </a:lnTo>
                <a:close/>
              </a:path>
            </a:pathLst>
          </a:custGeom>
          <a:solidFill>
            <a:srgbClr val="CCFFCC"/>
          </a:solidFill>
          <a:ln w="1260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3" name="AutoShape 8"/>
          <p:cNvSpPr>
            <a:spLocks noChangeArrowheads="1"/>
          </p:cNvSpPr>
          <p:nvPr/>
        </p:nvSpPr>
        <p:spPr bwMode="auto">
          <a:xfrm>
            <a:off x="7056438" y="3121025"/>
            <a:ext cx="2014537" cy="693738"/>
          </a:xfrm>
          <a:custGeom>
            <a:avLst/>
            <a:gdLst>
              <a:gd name="T0" fmla="*/ 2014537 w 2014537"/>
              <a:gd name="T1" fmla="*/ 346869 h 693738"/>
              <a:gd name="T2" fmla="*/ 1007269 w 2014537"/>
              <a:gd name="T3" fmla="*/ 693738 h 693738"/>
              <a:gd name="T4" fmla="*/ 0 w 2014537"/>
              <a:gd name="T5" fmla="*/ 346869 h 693738"/>
              <a:gd name="T6" fmla="*/ 1007269 w 2014537"/>
              <a:gd name="T7" fmla="*/ 0 h 693738"/>
              <a:gd name="T8" fmla="*/ 0 60000 65536"/>
              <a:gd name="T9" fmla="*/ 0 60000 65536"/>
              <a:gd name="T10" fmla="*/ 0 60000 65536"/>
              <a:gd name="T11" fmla="*/ 0 60000 65536"/>
              <a:gd name="T12" fmla="*/ 0 w 2014537"/>
              <a:gd name="T13" fmla="*/ 0 h 693738"/>
              <a:gd name="T14" fmla="*/ 2014537 w 2014537"/>
              <a:gd name="T15" fmla="*/ 693738 h 693738"/>
            </a:gdLst>
            <a:ahLst/>
            <a:cxnLst>
              <a:cxn ang="T8">
                <a:pos x="T0" y="T1"/>
              </a:cxn>
              <a:cxn ang="T9">
                <a:pos x="T2" y="T3"/>
              </a:cxn>
              <a:cxn ang="T10">
                <a:pos x="T4" y="T5"/>
              </a:cxn>
              <a:cxn ang="T11">
                <a:pos x="T6" y="T7"/>
              </a:cxn>
            </a:cxnLst>
            <a:rect l="T12" t="T13" r="T14" b="T15"/>
            <a:pathLst>
              <a:path w="2014537" h="693738">
                <a:moveTo>
                  <a:pt x="0" y="0"/>
                </a:moveTo>
                <a:lnTo>
                  <a:pt x="5599" y="0"/>
                </a:lnTo>
                <a:lnTo>
                  <a:pt x="5599" y="1930"/>
                </a:lnTo>
                <a:lnTo>
                  <a:pt x="0" y="1930"/>
                </a:lnTo>
                <a:lnTo>
                  <a:pt x="0" y="0"/>
                </a:lnTo>
                <a:close/>
              </a:path>
            </a:pathLst>
          </a:custGeom>
          <a:solidFill>
            <a:srgbClr val="CCFFCC"/>
          </a:solidFill>
          <a:ln w="1260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4" name="AutoShape 9"/>
          <p:cNvSpPr>
            <a:spLocks noChangeArrowheads="1"/>
          </p:cNvSpPr>
          <p:nvPr/>
        </p:nvSpPr>
        <p:spPr bwMode="auto">
          <a:xfrm>
            <a:off x="5327650" y="5759450"/>
            <a:ext cx="3382963" cy="936625"/>
          </a:xfrm>
          <a:custGeom>
            <a:avLst/>
            <a:gdLst>
              <a:gd name="T0" fmla="*/ 3382963 w 3382963"/>
              <a:gd name="T1" fmla="*/ 468313 h 936625"/>
              <a:gd name="T2" fmla="*/ 1691482 w 3382963"/>
              <a:gd name="T3" fmla="*/ 936625 h 936625"/>
              <a:gd name="T4" fmla="*/ 0 w 3382963"/>
              <a:gd name="T5" fmla="*/ 468313 h 936625"/>
              <a:gd name="T6" fmla="*/ 1691482 w 3382963"/>
              <a:gd name="T7" fmla="*/ 0 h 936625"/>
              <a:gd name="T8" fmla="*/ 0 60000 65536"/>
              <a:gd name="T9" fmla="*/ 0 60000 65536"/>
              <a:gd name="T10" fmla="*/ 0 60000 65536"/>
              <a:gd name="T11" fmla="*/ 0 60000 65536"/>
              <a:gd name="T12" fmla="*/ 0 w 3382963"/>
              <a:gd name="T13" fmla="*/ 0 h 936625"/>
              <a:gd name="T14" fmla="*/ 3382963 w 3382963"/>
              <a:gd name="T15" fmla="*/ 936625 h 936625"/>
            </a:gdLst>
            <a:ahLst/>
            <a:cxnLst>
              <a:cxn ang="T8">
                <a:pos x="T0" y="T1"/>
              </a:cxn>
              <a:cxn ang="T9">
                <a:pos x="T2" y="T3"/>
              </a:cxn>
              <a:cxn ang="T10">
                <a:pos x="T4" y="T5"/>
              </a:cxn>
              <a:cxn ang="T11">
                <a:pos x="T6" y="T7"/>
              </a:cxn>
            </a:cxnLst>
            <a:rect l="T12" t="T13" r="T14" b="T15"/>
            <a:pathLst>
              <a:path w="3382963" h="936625">
                <a:moveTo>
                  <a:pt x="0" y="0"/>
                </a:moveTo>
                <a:lnTo>
                  <a:pt x="9399" y="0"/>
                </a:lnTo>
                <a:lnTo>
                  <a:pt x="9399" y="2601"/>
                </a:lnTo>
                <a:lnTo>
                  <a:pt x="0" y="2601"/>
                </a:lnTo>
                <a:lnTo>
                  <a:pt x="0" y="0"/>
                </a:lnTo>
                <a:close/>
              </a:path>
            </a:pathLst>
          </a:custGeom>
          <a:solidFill>
            <a:srgbClr val="33FF99"/>
          </a:solidFill>
          <a:ln w="1260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5" name="AutoShape 10"/>
          <p:cNvSpPr>
            <a:spLocks noChangeArrowheads="1"/>
          </p:cNvSpPr>
          <p:nvPr/>
        </p:nvSpPr>
        <p:spPr bwMode="auto">
          <a:xfrm>
            <a:off x="7016750" y="3117850"/>
            <a:ext cx="1800225" cy="503238"/>
          </a:xfrm>
          <a:custGeom>
            <a:avLst/>
            <a:gdLst>
              <a:gd name="T0" fmla="*/ 1800225 w 1800225"/>
              <a:gd name="T1" fmla="*/ 251619 h 503238"/>
              <a:gd name="T2" fmla="*/ 900113 w 1800225"/>
              <a:gd name="T3" fmla="*/ 503238 h 503238"/>
              <a:gd name="T4" fmla="*/ 0 w 1800225"/>
              <a:gd name="T5" fmla="*/ 251619 h 503238"/>
              <a:gd name="T6" fmla="*/ 900113 w 1800225"/>
              <a:gd name="T7" fmla="*/ 0 h 503238"/>
              <a:gd name="T8" fmla="*/ 0 60000 65536"/>
              <a:gd name="T9" fmla="*/ 0 60000 65536"/>
              <a:gd name="T10" fmla="*/ 0 60000 65536"/>
              <a:gd name="T11" fmla="*/ 0 60000 65536"/>
              <a:gd name="T12" fmla="*/ 0 w 1800225"/>
              <a:gd name="T13" fmla="*/ 0 h 503238"/>
              <a:gd name="T14" fmla="*/ 1800225 w 1800225"/>
              <a:gd name="T15" fmla="*/ 503238 h 503238"/>
            </a:gdLst>
            <a:ahLst/>
            <a:cxnLst>
              <a:cxn ang="T8">
                <a:pos x="T0" y="T1"/>
              </a:cxn>
              <a:cxn ang="T9">
                <a:pos x="T2" y="T3"/>
              </a:cxn>
              <a:cxn ang="T10">
                <a:pos x="T4" y="T5"/>
              </a:cxn>
              <a:cxn ang="T11">
                <a:pos x="T6" y="T7"/>
              </a:cxn>
            </a:cxnLst>
            <a:rect l="T12" t="T13" r="T14" b="T15"/>
            <a:pathLst>
              <a:path w="1800225" h="503238">
                <a:moveTo>
                  <a:pt x="0" y="0"/>
                </a:moveTo>
                <a:lnTo>
                  <a:pt x="5000" y="0"/>
                </a:lnTo>
                <a:lnTo>
                  <a:pt x="5000" y="1401"/>
                </a:lnTo>
                <a:lnTo>
                  <a:pt x="0" y="1401"/>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6" name="AutoShape 11"/>
          <p:cNvSpPr>
            <a:spLocks noChangeArrowheads="1"/>
          </p:cNvSpPr>
          <p:nvPr/>
        </p:nvSpPr>
        <p:spPr bwMode="auto">
          <a:xfrm>
            <a:off x="4967288" y="4968875"/>
            <a:ext cx="2014537" cy="647700"/>
          </a:xfrm>
          <a:custGeom>
            <a:avLst/>
            <a:gdLst>
              <a:gd name="T0" fmla="*/ 2014537 w 2014537"/>
              <a:gd name="T1" fmla="*/ 323850 h 647700"/>
              <a:gd name="T2" fmla="*/ 1007269 w 2014537"/>
              <a:gd name="T3" fmla="*/ 647700 h 647700"/>
              <a:gd name="T4" fmla="*/ 0 w 2014537"/>
              <a:gd name="T5" fmla="*/ 323850 h 647700"/>
              <a:gd name="T6" fmla="*/ 1007269 w 2014537"/>
              <a:gd name="T7" fmla="*/ 0 h 647700"/>
              <a:gd name="T8" fmla="*/ 0 60000 65536"/>
              <a:gd name="T9" fmla="*/ 0 60000 65536"/>
              <a:gd name="T10" fmla="*/ 0 60000 65536"/>
              <a:gd name="T11" fmla="*/ 0 60000 65536"/>
              <a:gd name="T12" fmla="*/ 0 w 2014537"/>
              <a:gd name="T13" fmla="*/ 0 h 647700"/>
              <a:gd name="T14" fmla="*/ 2014537 w 2014537"/>
              <a:gd name="T15" fmla="*/ 647700 h 647700"/>
            </a:gdLst>
            <a:ahLst/>
            <a:cxnLst>
              <a:cxn ang="T8">
                <a:pos x="T0" y="T1"/>
              </a:cxn>
              <a:cxn ang="T9">
                <a:pos x="T2" y="T3"/>
              </a:cxn>
              <a:cxn ang="T10">
                <a:pos x="T4" y="T5"/>
              </a:cxn>
              <a:cxn ang="T11">
                <a:pos x="T6" y="T7"/>
              </a:cxn>
            </a:cxnLst>
            <a:rect l="T12" t="T13" r="T14" b="T15"/>
            <a:pathLst>
              <a:path w="2014537" h="647700">
                <a:moveTo>
                  <a:pt x="0" y="0"/>
                </a:moveTo>
                <a:lnTo>
                  <a:pt x="5599" y="0"/>
                </a:lnTo>
                <a:lnTo>
                  <a:pt x="5599" y="1798"/>
                </a:lnTo>
                <a:lnTo>
                  <a:pt x="0" y="1798"/>
                </a:lnTo>
                <a:lnTo>
                  <a:pt x="0" y="0"/>
                </a:lnTo>
                <a:close/>
              </a:path>
            </a:pathLst>
          </a:custGeom>
          <a:solidFill>
            <a:srgbClr val="33FF99"/>
          </a:solidFill>
          <a:ln w="1260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7" name="AutoShape 12"/>
          <p:cNvSpPr>
            <a:spLocks noChangeArrowheads="1"/>
          </p:cNvSpPr>
          <p:nvPr/>
        </p:nvSpPr>
        <p:spPr bwMode="auto">
          <a:xfrm>
            <a:off x="2727325" y="5365750"/>
            <a:ext cx="1836738" cy="554038"/>
          </a:xfrm>
          <a:custGeom>
            <a:avLst/>
            <a:gdLst>
              <a:gd name="T0" fmla="*/ 1836738 w 1836738"/>
              <a:gd name="T1" fmla="*/ 277019 h 554038"/>
              <a:gd name="T2" fmla="*/ 918369 w 1836738"/>
              <a:gd name="T3" fmla="*/ 554038 h 554038"/>
              <a:gd name="T4" fmla="*/ 0 w 1836738"/>
              <a:gd name="T5" fmla="*/ 277019 h 554038"/>
              <a:gd name="T6" fmla="*/ 918369 w 1836738"/>
              <a:gd name="T7" fmla="*/ 0 h 554038"/>
              <a:gd name="T8" fmla="*/ 0 60000 65536"/>
              <a:gd name="T9" fmla="*/ 0 60000 65536"/>
              <a:gd name="T10" fmla="*/ 0 60000 65536"/>
              <a:gd name="T11" fmla="*/ 0 60000 65536"/>
              <a:gd name="T12" fmla="*/ 0 w 1836738"/>
              <a:gd name="T13" fmla="*/ 0 h 554038"/>
              <a:gd name="T14" fmla="*/ 1836738 w 1836738"/>
              <a:gd name="T15" fmla="*/ 554038 h 554038"/>
            </a:gdLst>
            <a:ahLst/>
            <a:cxnLst>
              <a:cxn ang="T8">
                <a:pos x="T0" y="T1"/>
              </a:cxn>
              <a:cxn ang="T9">
                <a:pos x="T2" y="T3"/>
              </a:cxn>
              <a:cxn ang="T10">
                <a:pos x="T4" y="T5"/>
              </a:cxn>
              <a:cxn ang="T11">
                <a:pos x="T6" y="T7"/>
              </a:cxn>
            </a:cxnLst>
            <a:rect l="T12" t="T13" r="T14" b="T15"/>
            <a:pathLst>
              <a:path w="1836738" h="554038">
                <a:moveTo>
                  <a:pt x="0" y="0"/>
                </a:moveTo>
                <a:lnTo>
                  <a:pt x="5101" y="0"/>
                </a:lnTo>
                <a:lnTo>
                  <a:pt x="5101" y="1539"/>
                </a:lnTo>
                <a:lnTo>
                  <a:pt x="0" y="153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8" name="AutoShape 13"/>
          <p:cNvSpPr>
            <a:spLocks noChangeArrowheads="1"/>
          </p:cNvSpPr>
          <p:nvPr/>
        </p:nvSpPr>
        <p:spPr bwMode="auto">
          <a:xfrm>
            <a:off x="2701925" y="6138863"/>
            <a:ext cx="1897063" cy="468312"/>
          </a:xfrm>
          <a:custGeom>
            <a:avLst/>
            <a:gdLst>
              <a:gd name="T0" fmla="*/ 1897063 w 1897063"/>
              <a:gd name="T1" fmla="*/ 234156 h 468312"/>
              <a:gd name="T2" fmla="*/ 948532 w 1897063"/>
              <a:gd name="T3" fmla="*/ 468312 h 468312"/>
              <a:gd name="T4" fmla="*/ 0 w 1897063"/>
              <a:gd name="T5" fmla="*/ 234156 h 468312"/>
              <a:gd name="T6" fmla="*/ 948532 w 1897063"/>
              <a:gd name="T7" fmla="*/ 0 h 468312"/>
              <a:gd name="T8" fmla="*/ 0 60000 65536"/>
              <a:gd name="T9" fmla="*/ 0 60000 65536"/>
              <a:gd name="T10" fmla="*/ 0 60000 65536"/>
              <a:gd name="T11" fmla="*/ 0 60000 65536"/>
              <a:gd name="T12" fmla="*/ 0 w 1897063"/>
              <a:gd name="T13" fmla="*/ 0 h 468312"/>
              <a:gd name="T14" fmla="*/ 1897063 w 1897063"/>
              <a:gd name="T15" fmla="*/ 468312 h 468312"/>
            </a:gdLst>
            <a:ahLst/>
            <a:cxnLst>
              <a:cxn ang="T8">
                <a:pos x="T0" y="T1"/>
              </a:cxn>
              <a:cxn ang="T9">
                <a:pos x="T2" y="T3"/>
              </a:cxn>
              <a:cxn ang="T10">
                <a:pos x="T4" y="T5"/>
              </a:cxn>
              <a:cxn ang="T11">
                <a:pos x="T6" y="T7"/>
              </a:cxn>
            </a:cxnLst>
            <a:rect l="T12" t="T13" r="T14" b="T15"/>
            <a:pathLst>
              <a:path w="1897063" h="468312">
                <a:moveTo>
                  <a:pt x="0" y="0"/>
                </a:moveTo>
                <a:lnTo>
                  <a:pt x="5269" y="0"/>
                </a:lnTo>
                <a:lnTo>
                  <a:pt x="5269" y="1301"/>
                </a:lnTo>
                <a:lnTo>
                  <a:pt x="0" y="1301"/>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9" name="AutoShape 14"/>
          <p:cNvSpPr>
            <a:spLocks noChangeArrowheads="1"/>
          </p:cNvSpPr>
          <p:nvPr/>
        </p:nvSpPr>
        <p:spPr bwMode="auto">
          <a:xfrm>
            <a:off x="395288" y="4868863"/>
            <a:ext cx="2232025" cy="574675"/>
          </a:xfrm>
          <a:custGeom>
            <a:avLst/>
            <a:gdLst>
              <a:gd name="T0" fmla="*/ 2232025 w 2232025"/>
              <a:gd name="T1" fmla="*/ 287338 h 574675"/>
              <a:gd name="T2" fmla="*/ 1116013 w 2232025"/>
              <a:gd name="T3" fmla="*/ 574675 h 574675"/>
              <a:gd name="T4" fmla="*/ 0 w 2232025"/>
              <a:gd name="T5" fmla="*/ 287338 h 574675"/>
              <a:gd name="T6" fmla="*/ 1116013 w 2232025"/>
              <a:gd name="T7" fmla="*/ 0 h 574675"/>
              <a:gd name="T8" fmla="*/ 0 60000 65536"/>
              <a:gd name="T9" fmla="*/ 0 60000 65536"/>
              <a:gd name="T10" fmla="*/ 0 60000 65536"/>
              <a:gd name="T11" fmla="*/ 0 60000 65536"/>
              <a:gd name="T12" fmla="*/ 0 w 2232025"/>
              <a:gd name="T13" fmla="*/ 0 h 574675"/>
              <a:gd name="T14" fmla="*/ 2232025 w 2232025"/>
              <a:gd name="T15" fmla="*/ 574675 h 574675"/>
            </a:gdLst>
            <a:ahLst/>
            <a:cxnLst>
              <a:cxn ang="T8">
                <a:pos x="T0" y="T1"/>
              </a:cxn>
              <a:cxn ang="T9">
                <a:pos x="T2" y="T3"/>
              </a:cxn>
              <a:cxn ang="T10">
                <a:pos x="T4" y="T5"/>
              </a:cxn>
              <a:cxn ang="T11">
                <a:pos x="T6" y="T7"/>
              </a:cxn>
            </a:cxnLst>
            <a:rect l="T12" t="T13" r="T14" b="T15"/>
            <a:pathLst>
              <a:path w="2232025" h="574675">
                <a:moveTo>
                  <a:pt x="0" y="0"/>
                </a:moveTo>
                <a:lnTo>
                  <a:pt x="6200" y="0"/>
                </a:lnTo>
                <a:lnTo>
                  <a:pt x="6200" y="1599"/>
                </a:lnTo>
                <a:lnTo>
                  <a:pt x="0" y="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80" name="AutoShape 15"/>
          <p:cNvSpPr>
            <a:spLocks noChangeArrowheads="1"/>
          </p:cNvSpPr>
          <p:nvPr/>
        </p:nvSpPr>
        <p:spPr bwMode="auto">
          <a:xfrm>
            <a:off x="4968875" y="4032250"/>
            <a:ext cx="2014538" cy="693738"/>
          </a:xfrm>
          <a:custGeom>
            <a:avLst/>
            <a:gdLst>
              <a:gd name="T0" fmla="*/ 2014538 w 2014538"/>
              <a:gd name="T1" fmla="*/ 346869 h 693738"/>
              <a:gd name="T2" fmla="*/ 1007269 w 2014538"/>
              <a:gd name="T3" fmla="*/ 693738 h 693738"/>
              <a:gd name="T4" fmla="*/ 0 w 2014538"/>
              <a:gd name="T5" fmla="*/ 346869 h 693738"/>
              <a:gd name="T6" fmla="*/ 1007269 w 2014538"/>
              <a:gd name="T7" fmla="*/ 0 h 693738"/>
              <a:gd name="T8" fmla="*/ 0 60000 65536"/>
              <a:gd name="T9" fmla="*/ 0 60000 65536"/>
              <a:gd name="T10" fmla="*/ 0 60000 65536"/>
              <a:gd name="T11" fmla="*/ 0 60000 65536"/>
              <a:gd name="T12" fmla="*/ 0 w 2014538"/>
              <a:gd name="T13" fmla="*/ 0 h 693738"/>
              <a:gd name="T14" fmla="*/ 2014538 w 2014538"/>
              <a:gd name="T15" fmla="*/ 693738 h 693738"/>
            </a:gdLst>
            <a:ahLst/>
            <a:cxnLst>
              <a:cxn ang="T8">
                <a:pos x="T0" y="T1"/>
              </a:cxn>
              <a:cxn ang="T9">
                <a:pos x="T2" y="T3"/>
              </a:cxn>
              <a:cxn ang="T10">
                <a:pos x="T4" y="T5"/>
              </a:cxn>
              <a:cxn ang="T11">
                <a:pos x="T6" y="T7"/>
              </a:cxn>
            </a:cxnLst>
            <a:rect l="T12" t="T13" r="T14" b="T15"/>
            <a:pathLst>
              <a:path w="2014538" h="693738">
                <a:moveTo>
                  <a:pt x="0" y="0"/>
                </a:moveTo>
                <a:lnTo>
                  <a:pt x="5599" y="0"/>
                </a:lnTo>
                <a:lnTo>
                  <a:pt x="5599" y="1930"/>
                </a:lnTo>
                <a:lnTo>
                  <a:pt x="0" y="1930"/>
                </a:lnTo>
                <a:lnTo>
                  <a:pt x="0" y="0"/>
                </a:lnTo>
                <a:close/>
              </a:path>
            </a:pathLst>
          </a:custGeom>
          <a:solidFill>
            <a:srgbClr val="CCFFCC"/>
          </a:solidFill>
          <a:ln w="1260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81" name="AutoShape 16"/>
          <p:cNvSpPr>
            <a:spLocks noChangeArrowheads="1"/>
          </p:cNvSpPr>
          <p:nvPr/>
        </p:nvSpPr>
        <p:spPr bwMode="auto">
          <a:xfrm>
            <a:off x="6934200" y="5257800"/>
            <a:ext cx="1828800" cy="371475"/>
          </a:xfrm>
          <a:custGeom>
            <a:avLst/>
            <a:gdLst>
              <a:gd name="T0" fmla="*/ 1828800 w 1828800"/>
              <a:gd name="T1" fmla="*/ 185738 h 371475"/>
              <a:gd name="T2" fmla="*/ 914400 w 1828800"/>
              <a:gd name="T3" fmla="*/ 371475 h 371475"/>
              <a:gd name="T4" fmla="*/ 0 w 1828800"/>
              <a:gd name="T5" fmla="*/ 185738 h 371475"/>
              <a:gd name="T6" fmla="*/ 914400 w 1828800"/>
              <a:gd name="T7" fmla="*/ 0 h 371475"/>
              <a:gd name="T8" fmla="*/ 0 60000 65536"/>
              <a:gd name="T9" fmla="*/ 0 60000 65536"/>
              <a:gd name="T10" fmla="*/ 0 60000 65536"/>
              <a:gd name="T11" fmla="*/ 0 60000 65536"/>
              <a:gd name="T12" fmla="*/ 0 w 1828800"/>
              <a:gd name="T13" fmla="*/ 0 h 371475"/>
              <a:gd name="T14" fmla="*/ 1828800 w 1828800"/>
              <a:gd name="T15" fmla="*/ 371475 h 371475"/>
            </a:gdLst>
            <a:ahLst/>
            <a:cxnLst>
              <a:cxn ang="T8">
                <a:pos x="T0" y="T1"/>
              </a:cxn>
              <a:cxn ang="T9">
                <a:pos x="T2" y="T3"/>
              </a:cxn>
              <a:cxn ang="T10">
                <a:pos x="T4" y="T5"/>
              </a:cxn>
              <a:cxn ang="T11">
                <a:pos x="T6" y="T7"/>
              </a:cxn>
            </a:cxnLst>
            <a:rect l="T12" t="T13" r="T14" b="T15"/>
            <a:pathLst>
              <a:path w="1828800" h="371475">
                <a:moveTo>
                  <a:pt x="0" y="0"/>
                </a:moveTo>
                <a:lnTo>
                  <a:pt x="5079" y="0"/>
                </a:lnTo>
                <a:lnTo>
                  <a:pt x="5079" y="1035"/>
                </a:lnTo>
                <a:lnTo>
                  <a:pt x="0" y="1035"/>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84" name="Text Box 19"/>
          <p:cNvSpPr txBox="1">
            <a:spLocks noChangeArrowheads="1"/>
          </p:cNvSpPr>
          <p:nvPr/>
        </p:nvSpPr>
        <p:spPr bwMode="auto">
          <a:xfrm>
            <a:off x="374650" y="2674938"/>
            <a:ext cx="18097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36888" name="Text Box 23"/>
          <p:cNvSpPr txBox="1">
            <a:spLocks noChangeArrowheads="1"/>
          </p:cNvSpPr>
          <p:nvPr/>
        </p:nvSpPr>
        <p:spPr bwMode="auto">
          <a:xfrm>
            <a:off x="6019800" y="1722438"/>
            <a:ext cx="18097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26649" name="AutoShape 25"/>
          <p:cNvSpPr>
            <a:spLocks noChangeArrowheads="1"/>
          </p:cNvSpPr>
          <p:nvPr/>
        </p:nvSpPr>
        <p:spPr bwMode="auto">
          <a:xfrm>
            <a:off x="4644007" y="1457448"/>
            <a:ext cx="4344417" cy="963440"/>
          </a:xfrm>
          <a:custGeom>
            <a:avLst/>
            <a:gdLst>
              <a:gd name="G0" fmla="+- 12401 0 0"/>
              <a:gd name="G1" fmla="+- 1 0 0"/>
              <a:gd name="G2" fmla="+- 2 0 0"/>
              <a:gd name="G3" fmla="*/ 1 26185 51712"/>
              <a:gd name="T0" fmla="*/ 4464050 w 4464050"/>
              <a:gd name="T1" fmla="*/ 467519 h 935037"/>
              <a:gd name="T2" fmla="*/ 2232025 w 4464050"/>
              <a:gd name="T3" fmla="*/ 935037 h 935037"/>
              <a:gd name="T4" fmla="*/ 0 w 4464050"/>
              <a:gd name="T5" fmla="*/ 467519 h 935037"/>
              <a:gd name="T6" fmla="*/ 2232025 w 4464050"/>
              <a:gd name="T7" fmla="*/ 0 h 935037"/>
              <a:gd name="T8" fmla="*/ 0 w 4464050"/>
              <a:gd name="T9" fmla="*/ 0 h 935037"/>
              <a:gd name="T10" fmla="*/ 4464050 w 4464050"/>
              <a:gd name="T11" fmla="*/ 935037 h 935037"/>
            </a:gdLst>
            <a:ahLst/>
            <a:cxnLst>
              <a:cxn ang="0">
                <a:pos x="T0" y="T1"/>
              </a:cxn>
              <a:cxn ang="0">
                <a:pos x="T2" y="T3"/>
              </a:cxn>
              <a:cxn ang="0">
                <a:pos x="T4" y="T5"/>
              </a:cxn>
              <a:cxn ang="0">
                <a:pos x="T6" y="T7"/>
              </a:cxn>
            </a:cxnLst>
            <a:rect l="T8" t="T9" r="T10" b="T11"/>
            <a:pathLst>
              <a:path w="4464050" h="935037">
                <a:moveTo>
                  <a:pt x="0" y="0"/>
                </a:moveTo>
                <a:lnTo>
                  <a:pt x="12401" y="0"/>
                </a:lnTo>
                <a:lnTo>
                  <a:pt x="12401" y="2599"/>
                </a:lnTo>
                <a:lnTo>
                  <a:pt x="0" y="2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1613" indent="-201613">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just" eaLnBrk="1" hangingPunct="1">
              <a:buClr>
                <a:srgbClr val="000000"/>
              </a:buClr>
              <a:buSzPct val="100000"/>
              <a:buFont typeface="Wingdings" panose="05000000000000000000" pitchFamily="2" charset="2"/>
              <a:buChar char=""/>
              <a:defRPr/>
            </a:pPr>
            <a:r>
              <a:rPr lang="fr-FR" sz="2000" dirty="0">
                <a:solidFill>
                  <a:srgbClr val="000000"/>
                </a:solidFill>
                <a:effectLst>
                  <a:outerShdw blurRad="38100" dist="38100" dir="2700000" algn="tl">
                    <a:srgbClr val="FFFFFF"/>
                  </a:outerShdw>
                </a:effectLst>
                <a:latin typeface="Arial Rounded MT Bold" panose="020F0704030504030204" pitchFamily="34" charset="0"/>
                <a:ea typeface="Microsoft YaHei" panose="020B0503020204020204" pitchFamily="34" charset="-122"/>
              </a:rPr>
              <a:t> </a:t>
            </a:r>
            <a:r>
              <a:rPr lang="fr-FR" sz="1600" b="1" dirty="0">
                <a:solidFill>
                  <a:srgbClr val="002060"/>
                </a:solidFill>
                <a:latin typeface="Verdana" pitchFamily="34" charset="0"/>
                <a:ea typeface="Verdana" pitchFamily="34" charset="0"/>
                <a:cs typeface="Verdana" pitchFamily="34" charset="0"/>
              </a:rPr>
              <a:t>Et/ou choix d'un enseignement optionnel technologique</a:t>
            </a:r>
          </a:p>
          <a:p>
            <a:pPr marL="207963" algn="just" eaLnBrk="1" hangingPunct="1">
              <a:buSzPct val="100000"/>
              <a:defRPr/>
            </a:pPr>
            <a:endParaRPr lang="fr-FR" sz="2000" dirty="0">
              <a:solidFill>
                <a:srgbClr val="000000"/>
              </a:solidFill>
              <a:effectLst>
                <a:outerShdw blurRad="38100" dist="38100" dir="2700000" algn="tl">
                  <a:srgbClr val="FFFFFF"/>
                </a:outerShdw>
              </a:effectLst>
              <a:latin typeface="Arial Rounded MT Bold" panose="020F0704030504030204" pitchFamily="34" charset="0"/>
              <a:ea typeface="Microsoft YaHei" panose="020B0503020204020204" pitchFamily="34" charset="-122"/>
            </a:endParaRPr>
          </a:p>
        </p:txBody>
      </p:sp>
      <p:sp>
        <p:nvSpPr>
          <p:cNvPr id="36890" name="Rectangle 26"/>
          <p:cNvSpPr>
            <a:spLocks noChangeArrowheads="1"/>
          </p:cNvSpPr>
          <p:nvPr/>
        </p:nvSpPr>
        <p:spPr bwMode="auto">
          <a:xfrm>
            <a:off x="679449" y="2653505"/>
            <a:ext cx="3605213" cy="574553"/>
          </a:xfrm>
          <a:prstGeom prst="rect">
            <a:avLst/>
          </a:prstGeom>
          <a:solidFill>
            <a:schemeClr val="accent3">
              <a:lumMod val="60000"/>
              <a:lumOff val="4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latin typeface="Verdana" pitchFamily="34" charset="0"/>
                <a:ea typeface="Verdana" pitchFamily="34" charset="0"/>
                <a:cs typeface="Verdana" pitchFamily="34" charset="0"/>
              </a:rPr>
              <a:t>Langues et cultures de l'antiquité </a:t>
            </a:r>
            <a:br>
              <a:rPr lang="fr-FR" altLang="fr-FR" sz="1600" dirty="0">
                <a:latin typeface="Verdana" pitchFamily="34" charset="0"/>
                <a:ea typeface="Verdana" pitchFamily="34" charset="0"/>
                <a:cs typeface="Verdana" pitchFamily="34" charset="0"/>
              </a:rPr>
            </a:br>
            <a:r>
              <a:rPr lang="fr-FR" altLang="fr-FR" sz="1400" dirty="0">
                <a:latin typeface="Verdana" pitchFamily="34" charset="0"/>
                <a:ea typeface="Verdana" pitchFamily="34" charset="0"/>
                <a:cs typeface="Verdana" pitchFamily="34" charset="0"/>
              </a:rPr>
              <a:t>(latin ou grec) </a:t>
            </a:r>
            <a:r>
              <a:rPr lang="fr-FR" altLang="fr-FR" sz="1600" dirty="0">
                <a:latin typeface="Verdana" pitchFamily="34" charset="0"/>
                <a:ea typeface="Verdana" pitchFamily="34" charset="0"/>
                <a:cs typeface="Verdana" pitchFamily="34" charset="0"/>
              </a:rPr>
              <a:t>(3h)</a:t>
            </a:r>
          </a:p>
        </p:txBody>
      </p:sp>
      <p:sp>
        <p:nvSpPr>
          <p:cNvPr id="36891" name="Rectangle 27"/>
          <p:cNvSpPr>
            <a:spLocks noChangeArrowheads="1"/>
          </p:cNvSpPr>
          <p:nvPr/>
        </p:nvSpPr>
        <p:spPr bwMode="auto">
          <a:xfrm>
            <a:off x="697279" y="3379608"/>
            <a:ext cx="3594100" cy="591220"/>
          </a:xfrm>
          <a:prstGeom prst="rect">
            <a:avLst/>
          </a:prstGeom>
          <a:solidFill>
            <a:schemeClr val="accent3">
              <a:lumMod val="60000"/>
              <a:lumOff val="4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15000"/>
              </a:lnSpc>
              <a:spcBef>
                <a:spcPct val="0"/>
              </a:spcBef>
              <a:buClrTx/>
              <a:buFontTx/>
              <a:buNone/>
            </a:pPr>
            <a:r>
              <a:rPr lang="fr-FR" altLang="fr-FR" sz="1600" dirty="0">
                <a:latin typeface="Verdana" pitchFamily="34" charset="0"/>
                <a:ea typeface="Verdana" pitchFamily="34" charset="0"/>
                <a:cs typeface="Verdana" pitchFamily="34" charset="0"/>
              </a:rPr>
              <a:t>Langue Vivante C </a:t>
            </a:r>
            <a:r>
              <a:rPr lang="fr-FR" altLang="fr-FR" sz="1400" dirty="0">
                <a:latin typeface="Verdana" pitchFamily="34" charset="0"/>
                <a:ea typeface="Verdana" pitchFamily="34" charset="0"/>
                <a:cs typeface="Verdana" pitchFamily="34" charset="0"/>
              </a:rPr>
              <a:t/>
            </a:r>
            <a:br>
              <a:rPr lang="fr-FR" altLang="fr-FR" sz="1400" dirty="0">
                <a:latin typeface="Verdana" pitchFamily="34" charset="0"/>
                <a:ea typeface="Verdana" pitchFamily="34" charset="0"/>
                <a:cs typeface="Verdana" pitchFamily="34" charset="0"/>
              </a:rPr>
            </a:br>
            <a:r>
              <a:rPr lang="fr-FR" altLang="fr-FR" sz="1600" dirty="0">
                <a:latin typeface="Verdana" pitchFamily="34" charset="0"/>
                <a:ea typeface="Verdana" pitchFamily="34" charset="0"/>
                <a:cs typeface="Verdana" pitchFamily="34" charset="0"/>
              </a:rPr>
              <a:t>(</a:t>
            </a:r>
            <a:r>
              <a:rPr lang="fr-FR" altLang="fr-FR" sz="1400" dirty="0">
                <a:latin typeface="Verdana" pitchFamily="34" charset="0"/>
                <a:ea typeface="Verdana" pitchFamily="34" charset="0"/>
                <a:cs typeface="Verdana" pitchFamily="34" charset="0"/>
              </a:rPr>
              <a:t>étrangère ou régionale</a:t>
            </a:r>
            <a:r>
              <a:rPr lang="fr-FR" altLang="fr-FR" sz="1600" dirty="0">
                <a:latin typeface="Verdana" pitchFamily="34" charset="0"/>
                <a:ea typeface="Verdana" pitchFamily="34" charset="0"/>
                <a:cs typeface="Verdana" pitchFamily="34" charset="0"/>
              </a:rPr>
              <a:t>) (3h)</a:t>
            </a:r>
          </a:p>
        </p:txBody>
      </p:sp>
      <p:sp>
        <p:nvSpPr>
          <p:cNvPr id="36892" name="Rectangle 28"/>
          <p:cNvSpPr>
            <a:spLocks noChangeArrowheads="1"/>
          </p:cNvSpPr>
          <p:nvPr/>
        </p:nvSpPr>
        <p:spPr bwMode="auto">
          <a:xfrm>
            <a:off x="666749" y="4766773"/>
            <a:ext cx="3605213" cy="420080"/>
          </a:xfrm>
          <a:prstGeom prst="rect">
            <a:avLst/>
          </a:prstGeom>
          <a:solidFill>
            <a:schemeClr val="accent3">
              <a:lumMod val="60000"/>
              <a:lumOff val="4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200000"/>
              </a:lnSpc>
              <a:spcBef>
                <a:spcPct val="0"/>
              </a:spcBef>
              <a:buClrTx/>
              <a:buFontTx/>
              <a:buNone/>
            </a:pPr>
            <a:r>
              <a:rPr lang="fr-FR" altLang="fr-FR" sz="1400" dirty="0">
                <a:latin typeface="Verdana" pitchFamily="34" charset="0"/>
                <a:ea typeface="Verdana" pitchFamily="34" charset="0"/>
                <a:cs typeface="Verdana" pitchFamily="34" charset="0"/>
              </a:rPr>
              <a:t>EPS (3h)</a:t>
            </a:r>
          </a:p>
        </p:txBody>
      </p:sp>
      <p:sp>
        <p:nvSpPr>
          <p:cNvPr id="36893" name="Rectangle 29"/>
          <p:cNvSpPr>
            <a:spLocks noChangeArrowheads="1"/>
          </p:cNvSpPr>
          <p:nvPr/>
        </p:nvSpPr>
        <p:spPr bwMode="auto">
          <a:xfrm>
            <a:off x="683567" y="5306219"/>
            <a:ext cx="3595967" cy="643062"/>
          </a:xfrm>
          <a:prstGeom prst="rect">
            <a:avLst/>
          </a:prstGeom>
          <a:solidFill>
            <a:schemeClr val="accent3">
              <a:lumMod val="60000"/>
              <a:lumOff val="4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fr-FR" altLang="fr-FR" sz="1500" dirty="0">
                <a:latin typeface="Verdana" pitchFamily="34" charset="0"/>
                <a:ea typeface="Verdana" pitchFamily="34" charset="0"/>
                <a:cs typeface="Verdana" pitchFamily="34" charset="0"/>
              </a:rPr>
              <a:t>     </a:t>
            </a:r>
            <a:r>
              <a:rPr lang="fr-FR" altLang="fr-FR" sz="1400" dirty="0">
                <a:latin typeface="Verdana" pitchFamily="34" charset="0"/>
                <a:ea typeface="Verdana" pitchFamily="34" charset="0"/>
                <a:cs typeface="Verdana" pitchFamily="34" charset="0"/>
              </a:rPr>
              <a:t>Ecologie-agronomie-territoires</a:t>
            </a:r>
          </a:p>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 développement durable</a:t>
            </a:r>
          </a:p>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 (Lycée Agricole) (3h)</a:t>
            </a:r>
          </a:p>
        </p:txBody>
      </p:sp>
      <p:sp>
        <p:nvSpPr>
          <p:cNvPr id="36894" name="Rectangle 30"/>
          <p:cNvSpPr>
            <a:spLocks noChangeArrowheads="1"/>
          </p:cNvSpPr>
          <p:nvPr/>
        </p:nvSpPr>
        <p:spPr bwMode="auto">
          <a:xfrm>
            <a:off x="684579" y="4090194"/>
            <a:ext cx="3605213" cy="577850"/>
          </a:xfrm>
          <a:prstGeom prst="rect">
            <a:avLst/>
          </a:prstGeom>
          <a:solidFill>
            <a:schemeClr val="accent3">
              <a:lumMod val="60000"/>
              <a:lumOff val="4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30000"/>
              </a:lnSpc>
              <a:spcBef>
                <a:spcPct val="0"/>
              </a:spcBef>
              <a:buClrTx/>
              <a:buFontTx/>
              <a:buNone/>
            </a:pPr>
            <a:r>
              <a:rPr lang="fr-FR" altLang="fr-FR" sz="1600" dirty="0">
                <a:latin typeface="Verdana" pitchFamily="34" charset="0"/>
                <a:ea typeface="Verdana" pitchFamily="34" charset="0"/>
                <a:cs typeface="Verdana" pitchFamily="34" charset="0"/>
              </a:rPr>
              <a:t>Arts</a:t>
            </a:r>
            <a:r>
              <a:rPr lang="fr-FR" altLang="fr-FR" sz="1400" dirty="0">
                <a:latin typeface="Verdana" pitchFamily="34" charset="0"/>
                <a:ea typeface="Verdana" pitchFamily="34" charset="0"/>
                <a:cs typeface="Verdana" pitchFamily="34" charset="0"/>
              </a:rPr>
              <a:t> (arts plastiques, histoire des arts, </a:t>
            </a:r>
            <a:br>
              <a:rPr lang="fr-FR" altLang="fr-FR" sz="1400" dirty="0">
                <a:latin typeface="Verdana" pitchFamily="34" charset="0"/>
                <a:ea typeface="Verdana" pitchFamily="34" charset="0"/>
                <a:cs typeface="Verdana" pitchFamily="34" charset="0"/>
              </a:rPr>
            </a:br>
            <a:r>
              <a:rPr lang="fr-FR" altLang="fr-FR" sz="1400" dirty="0">
                <a:latin typeface="Verdana" pitchFamily="34" charset="0"/>
                <a:ea typeface="Verdana" pitchFamily="34" charset="0"/>
                <a:cs typeface="Verdana" pitchFamily="34" charset="0"/>
              </a:rPr>
              <a:t>cinéma-audiovisuel, théâtre, ….) (3h)</a:t>
            </a:r>
          </a:p>
        </p:txBody>
      </p:sp>
      <p:sp>
        <p:nvSpPr>
          <p:cNvPr id="36895" name="Rectangle 32"/>
          <p:cNvSpPr>
            <a:spLocks noChangeArrowheads="1"/>
          </p:cNvSpPr>
          <p:nvPr/>
        </p:nvSpPr>
        <p:spPr bwMode="auto">
          <a:xfrm>
            <a:off x="4837114" y="3480533"/>
            <a:ext cx="2159000" cy="728664"/>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Création et Innovation </a:t>
            </a:r>
          </a:p>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technologiques</a:t>
            </a:r>
          </a:p>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 </a:t>
            </a:r>
            <a:r>
              <a:rPr lang="fr-FR" altLang="fr-FR" sz="1200" dirty="0">
                <a:latin typeface="Verdana" pitchFamily="34" charset="0"/>
                <a:ea typeface="Verdana" pitchFamily="34" charset="0"/>
                <a:cs typeface="Verdana" pitchFamily="34" charset="0"/>
              </a:rPr>
              <a:t>(1h30)</a:t>
            </a:r>
          </a:p>
        </p:txBody>
      </p:sp>
      <p:sp>
        <p:nvSpPr>
          <p:cNvPr id="36896" name="Rectangle 33"/>
          <p:cNvSpPr>
            <a:spLocks noChangeArrowheads="1"/>
          </p:cNvSpPr>
          <p:nvPr/>
        </p:nvSpPr>
        <p:spPr bwMode="auto">
          <a:xfrm>
            <a:off x="4837113" y="4301635"/>
            <a:ext cx="2164495" cy="715963"/>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Santé et Social</a:t>
            </a:r>
          </a:p>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 (1h30)</a:t>
            </a:r>
          </a:p>
        </p:txBody>
      </p:sp>
      <p:sp>
        <p:nvSpPr>
          <p:cNvPr id="36897" name="Rectangle 34"/>
          <p:cNvSpPr>
            <a:spLocks noChangeArrowheads="1"/>
          </p:cNvSpPr>
          <p:nvPr/>
        </p:nvSpPr>
        <p:spPr bwMode="auto">
          <a:xfrm>
            <a:off x="7070725" y="2583717"/>
            <a:ext cx="1917700" cy="816708"/>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Management </a:t>
            </a:r>
          </a:p>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et gestion (1h30)</a:t>
            </a:r>
          </a:p>
        </p:txBody>
      </p:sp>
      <p:sp>
        <p:nvSpPr>
          <p:cNvPr id="36898" name="Rectangle 35"/>
          <p:cNvSpPr>
            <a:spLocks noChangeArrowheads="1"/>
          </p:cNvSpPr>
          <p:nvPr/>
        </p:nvSpPr>
        <p:spPr bwMode="auto">
          <a:xfrm>
            <a:off x="7081838" y="5120664"/>
            <a:ext cx="1944687" cy="715962"/>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Atelier artistique</a:t>
            </a:r>
          </a:p>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 (72h /an)</a:t>
            </a:r>
          </a:p>
        </p:txBody>
      </p:sp>
      <p:sp>
        <p:nvSpPr>
          <p:cNvPr id="36899" name="Rectangle 36"/>
          <p:cNvSpPr>
            <a:spLocks noChangeArrowheads="1"/>
          </p:cNvSpPr>
          <p:nvPr/>
        </p:nvSpPr>
        <p:spPr bwMode="auto">
          <a:xfrm>
            <a:off x="7065230" y="4299315"/>
            <a:ext cx="1931987" cy="715962"/>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50000"/>
              </a:lnSpc>
              <a:spcBef>
                <a:spcPct val="0"/>
              </a:spcBef>
              <a:buClrTx/>
              <a:buFontTx/>
              <a:buNone/>
            </a:pPr>
            <a:r>
              <a:rPr lang="fr-FR" altLang="fr-FR" sz="1400" dirty="0">
                <a:latin typeface="Verdana" pitchFamily="34" charset="0"/>
                <a:ea typeface="Verdana" pitchFamily="34" charset="0"/>
                <a:cs typeface="Verdana" pitchFamily="34" charset="0"/>
              </a:rPr>
              <a:t>Biotechnologies</a:t>
            </a:r>
          </a:p>
          <a:p>
            <a:pPr algn="ctr" eaLnBrk="1" hangingPunct="1">
              <a:lnSpc>
                <a:spcPct val="150000"/>
              </a:lnSpc>
              <a:spcBef>
                <a:spcPct val="0"/>
              </a:spcBef>
              <a:buClrTx/>
              <a:buFontTx/>
              <a:buNone/>
            </a:pPr>
            <a:r>
              <a:rPr lang="fr-FR" altLang="fr-FR" sz="1400" dirty="0">
                <a:latin typeface="Verdana" pitchFamily="34" charset="0"/>
                <a:ea typeface="Verdana" pitchFamily="34" charset="0"/>
                <a:cs typeface="Verdana" pitchFamily="34" charset="0"/>
              </a:rPr>
              <a:t>(1h30)</a:t>
            </a:r>
          </a:p>
        </p:txBody>
      </p:sp>
      <p:sp>
        <p:nvSpPr>
          <p:cNvPr id="36900" name="Rectangle 37"/>
          <p:cNvSpPr>
            <a:spLocks noChangeArrowheads="1"/>
          </p:cNvSpPr>
          <p:nvPr/>
        </p:nvSpPr>
        <p:spPr bwMode="auto">
          <a:xfrm>
            <a:off x="7065230" y="3480532"/>
            <a:ext cx="1931987" cy="728663"/>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Sciences de </a:t>
            </a:r>
          </a:p>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l‘ingénieur </a:t>
            </a:r>
          </a:p>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(1h30)</a:t>
            </a:r>
          </a:p>
        </p:txBody>
      </p:sp>
      <p:sp>
        <p:nvSpPr>
          <p:cNvPr id="36901" name="Rectangle 38"/>
          <p:cNvSpPr>
            <a:spLocks noChangeArrowheads="1"/>
          </p:cNvSpPr>
          <p:nvPr/>
        </p:nvSpPr>
        <p:spPr bwMode="auto">
          <a:xfrm>
            <a:off x="4837113" y="2587625"/>
            <a:ext cx="2159000" cy="812800"/>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Sciences</a:t>
            </a:r>
          </a:p>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 et laboratoire</a:t>
            </a:r>
          </a:p>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 (1h30)</a:t>
            </a:r>
          </a:p>
        </p:txBody>
      </p:sp>
      <p:sp>
        <p:nvSpPr>
          <p:cNvPr id="36902" name="Rectangle 39"/>
          <p:cNvSpPr>
            <a:spLocks noChangeArrowheads="1"/>
          </p:cNvSpPr>
          <p:nvPr/>
        </p:nvSpPr>
        <p:spPr bwMode="auto">
          <a:xfrm>
            <a:off x="4837113" y="5106376"/>
            <a:ext cx="2159001" cy="730250"/>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Création et </a:t>
            </a:r>
          </a:p>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Culture Design</a:t>
            </a:r>
          </a:p>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 ( 6h)</a:t>
            </a:r>
          </a:p>
        </p:txBody>
      </p:sp>
      <p:sp>
        <p:nvSpPr>
          <p:cNvPr id="36903" name="Rectangle 40"/>
          <p:cNvSpPr>
            <a:spLocks noChangeArrowheads="1"/>
          </p:cNvSpPr>
          <p:nvPr/>
        </p:nvSpPr>
        <p:spPr bwMode="auto">
          <a:xfrm>
            <a:off x="4839493" y="5894102"/>
            <a:ext cx="4189413" cy="712634"/>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30000"/>
              </a:lnSpc>
              <a:spcBef>
                <a:spcPct val="0"/>
              </a:spcBef>
              <a:buClrTx/>
              <a:buFontTx/>
              <a:buNone/>
            </a:pPr>
            <a:r>
              <a:rPr lang="fr-FR" altLang="fr-FR" sz="1200" dirty="0">
                <a:latin typeface="Verdana" pitchFamily="34" charset="0"/>
                <a:ea typeface="Verdana" pitchFamily="34" charset="0"/>
                <a:cs typeface="Verdana" pitchFamily="34" charset="0"/>
              </a:rPr>
              <a:t>Hippologie ou pratique professionnelle</a:t>
            </a:r>
          </a:p>
          <a:p>
            <a:pPr algn="ctr" eaLnBrk="1" hangingPunct="1">
              <a:lnSpc>
                <a:spcPct val="130000"/>
              </a:lnSpc>
              <a:spcBef>
                <a:spcPct val="0"/>
              </a:spcBef>
              <a:buClrTx/>
              <a:buFontTx/>
              <a:buNone/>
            </a:pPr>
            <a:r>
              <a:rPr lang="fr-FR" altLang="fr-FR" sz="1200" dirty="0">
                <a:latin typeface="Verdana" pitchFamily="34" charset="0"/>
                <a:ea typeface="Verdana" pitchFamily="34" charset="0"/>
                <a:cs typeface="Verdana" pitchFamily="34" charset="0"/>
              </a:rPr>
              <a:t> ou pratique sociale et culturelle (Lycée Agricole : 3h)</a:t>
            </a:r>
          </a:p>
        </p:txBody>
      </p:sp>
      <p:pic>
        <p:nvPicPr>
          <p:cNvPr id="2" name="Image 1">
            <a:extLst>
              <a:ext uri="{FF2B5EF4-FFF2-40B4-BE49-F238E27FC236}">
                <a16:creationId xmlns:a16="http://schemas.microsoft.com/office/drawing/2014/main" xmlns="" id="{7BB9CBA4-B2EC-AAF6-3D89-31453E0969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34" name="Picture 2" descr="gutenbergq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983836"/>
            <a:ext cx="310899" cy="4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l="1087" t="1115" r="-1087" b="29766"/>
          <a:stretch/>
        </p:blipFill>
        <p:spPr>
          <a:xfrm>
            <a:off x="2123728" y="476672"/>
            <a:ext cx="4896544" cy="3299846"/>
          </a:xfrm>
          <a:prstGeom prst="rect">
            <a:avLst/>
          </a:prstGeom>
        </p:spPr>
      </p:pic>
      <p:pic>
        <p:nvPicPr>
          <p:cNvPr id="7" name="Image 6"/>
          <p:cNvPicPr>
            <a:picLocks noChangeAspect="1"/>
          </p:cNvPicPr>
          <p:nvPr/>
        </p:nvPicPr>
        <p:blipFill>
          <a:blip r:embed="rId3"/>
          <a:stretch>
            <a:fillRect/>
          </a:stretch>
        </p:blipFill>
        <p:spPr>
          <a:xfrm>
            <a:off x="1259632" y="3645024"/>
            <a:ext cx="7353300" cy="2438400"/>
          </a:xfrm>
          <a:prstGeom prst="rect">
            <a:avLst/>
          </a:prstGeom>
        </p:spPr>
      </p:pic>
      <p:sp>
        <p:nvSpPr>
          <p:cNvPr id="4" name="Ellipse 3">
            <a:extLst>
              <a:ext uri="{FF2B5EF4-FFF2-40B4-BE49-F238E27FC236}">
                <a16:creationId xmlns:a16="http://schemas.microsoft.com/office/drawing/2014/main" xmlns="" id="{7284BAAA-785C-69DB-7548-FF576D7E32BB}"/>
              </a:ext>
            </a:extLst>
          </p:cNvPr>
          <p:cNvSpPr/>
          <p:nvPr/>
        </p:nvSpPr>
        <p:spPr>
          <a:xfrm>
            <a:off x="539552" y="4725144"/>
            <a:ext cx="5832648" cy="1440161"/>
          </a:xfrm>
          <a:prstGeom prst="ellipse">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73777181"/>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0.xml><?xml version="1.0" encoding="utf-8"?>
<a:theme xmlns:a="http://schemas.openxmlformats.org/drawingml/2006/main" name="15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11.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3.xml><?xml version="1.0" encoding="utf-8"?>
<a:theme xmlns:a="http://schemas.openxmlformats.org/drawingml/2006/main" name="2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4.xml><?xml version="1.0" encoding="utf-8"?>
<a:theme xmlns:a="http://schemas.openxmlformats.org/drawingml/2006/main" name="5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5.xml><?xml version="1.0" encoding="utf-8"?>
<a:theme xmlns:a="http://schemas.openxmlformats.org/drawingml/2006/main" name="6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6.xml><?xml version="1.0" encoding="utf-8"?>
<a:theme xmlns:a="http://schemas.openxmlformats.org/drawingml/2006/main" name="7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7.xml><?xml version="1.0" encoding="utf-8"?>
<a:theme xmlns:a="http://schemas.openxmlformats.org/drawingml/2006/main" name="8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8.xml><?xml version="1.0" encoding="utf-8"?>
<a:theme xmlns:a="http://schemas.openxmlformats.org/drawingml/2006/main" name="11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9.xml><?xml version="1.0" encoding="utf-8"?>
<a:theme xmlns:a="http://schemas.openxmlformats.org/drawingml/2006/main" name="14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Aspect</Template>
  <TotalTime>8404</TotalTime>
  <Words>1290</Words>
  <Application>Microsoft Office PowerPoint</Application>
  <PresentationFormat>Affichage à l'écran (4:3)</PresentationFormat>
  <Paragraphs>357</Paragraphs>
  <Slides>26</Slides>
  <Notes>12</Notes>
  <HiddenSlides>1</HiddenSlides>
  <MMClips>0</MMClips>
  <ScaleCrop>false</ScaleCrop>
  <HeadingPairs>
    <vt:vector size="6" baseType="variant">
      <vt:variant>
        <vt:lpstr>Polices utilisées</vt:lpstr>
      </vt:variant>
      <vt:variant>
        <vt:i4>19</vt:i4>
      </vt:variant>
      <vt:variant>
        <vt:lpstr>Thème</vt:lpstr>
      </vt:variant>
      <vt:variant>
        <vt:i4>10</vt:i4>
      </vt:variant>
      <vt:variant>
        <vt:lpstr>Titres des diapositives</vt:lpstr>
      </vt:variant>
      <vt:variant>
        <vt:i4>26</vt:i4>
      </vt:variant>
    </vt:vector>
  </HeadingPairs>
  <TitlesOfParts>
    <vt:vector size="55" baseType="lpstr">
      <vt:lpstr>Arial Unicode MS</vt:lpstr>
      <vt:lpstr>Microsoft YaHei</vt:lpstr>
      <vt:lpstr>Arial</vt:lpstr>
      <vt:lpstr>Arial Italic</vt:lpstr>
      <vt:lpstr>Arial Rounded MT Bold</vt:lpstr>
      <vt:lpstr>Calibri</vt:lpstr>
      <vt:lpstr>DejaVu Sans</vt:lpstr>
      <vt:lpstr>Gungsuh</vt:lpstr>
      <vt:lpstr>Lucida Sans Unicode</vt:lpstr>
      <vt:lpstr>Roboto</vt:lpstr>
      <vt:lpstr>Segoe UI</vt:lpstr>
      <vt:lpstr>Symbol</vt:lpstr>
      <vt:lpstr>Tahoma</vt:lpstr>
      <vt:lpstr>Times New Roman</vt:lpstr>
      <vt:lpstr>Trebuchet MS</vt:lpstr>
      <vt:lpstr>Verdana</vt:lpstr>
      <vt:lpstr>Wingdings</vt:lpstr>
      <vt:lpstr>Wingdings 2</vt:lpstr>
      <vt:lpstr>Wingdings 3</vt:lpstr>
      <vt:lpstr>Aspect</vt:lpstr>
      <vt:lpstr>1_Présentation</vt:lpstr>
      <vt:lpstr>2_Présentation</vt:lpstr>
      <vt:lpstr>5_Présentation</vt:lpstr>
      <vt:lpstr>6_Présentation</vt:lpstr>
      <vt:lpstr>7_Présentation</vt:lpstr>
      <vt:lpstr>8_Présentation</vt:lpstr>
      <vt:lpstr>11_Présentation</vt:lpstr>
      <vt:lpstr>14_Présentation</vt:lpstr>
      <vt:lpstr>15_Présentation</vt:lpstr>
      <vt:lpstr>Après la 3ème Collège Gutenberg  Mardi 21 Novembre 2023</vt:lpstr>
      <vt:lpstr>Présentation PowerPoint</vt:lpstr>
      <vt:lpstr>Et pour aider vos enfants… </vt:lpstr>
      <vt:lpstr>Présentation PowerPoint</vt:lpstr>
      <vt:lpstr>Présentation PowerPoint</vt:lpstr>
      <vt:lpstr>Présentation PowerPoint</vt:lpstr>
      <vt:lpstr>La 2de générale et technologique </vt:lpstr>
      <vt:lpstr>Présentation PowerPoint</vt:lpstr>
      <vt:lpstr>Présentation PowerPoint</vt:lpstr>
      <vt:lpstr>Présentation PowerPoint</vt:lpstr>
      <vt:lpstr>Présentation PowerPoint</vt:lpstr>
      <vt:lpstr>Présentation PowerPoint</vt:lpstr>
      <vt:lpstr> La voie générale Les enseignements de spécialité </vt:lpstr>
      <vt:lpstr>Présentation PowerPoint</vt:lpstr>
      <vt:lpstr>Présentation PowerPoint</vt:lpstr>
      <vt:lpstr>Présentation PowerPoint</vt:lpstr>
      <vt:lpstr>Présentation PowerPoint</vt:lpstr>
      <vt:lpstr>Présentation PowerPoint</vt:lpstr>
      <vt:lpstr>Présentation PowerPoint</vt:lpstr>
      <vt:lpstr>Voie professionnelle : 2 façons d’apprendre Statut scolaire ou d’apprenti   </vt:lpstr>
      <vt:lpstr> Quelques conseils et points de vigilance </vt:lpstr>
      <vt:lpstr> L’affectation en voie professionnelle  </vt:lpstr>
      <vt:lpstr>Présentation PowerPoint</vt:lpstr>
      <vt:lpstr> Calendrier </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lycées du Sud Loire et le CIO de Rezé présentent les formations</dc:title>
  <dc:creator>Denis SCHENKER</dc:creator>
  <cp:lastModifiedBy>principal</cp:lastModifiedBy>
  <cp:revision>626</cp:revision>
  <cp:lastPrinted>2023-11-19T15:27:47Z</cp:lastPrinted>
  <dcterms:created xsi:type="dcterms:W3CDTF">2009-12-18T13:39:44Z</dcterms:created>
  <dcterms:modified xsi:type="dcterms:W3CDTF">2023-11-19T15:29:52Z</dcterms:modified>
</cp:coreProperties>
</file>